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511" r:id="rId3"/>
    <p:sldId id="310" r:id="rId4"/>
    <p:sldId id="261" r:id="rId5"/>
    <p:sldId id="667" r:id="rId6"/>
    <p:sldId id="674" r:id="rId7"/>
    <p:sldId id="67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5324" autoAdjust="0"/>
  </p:normalViewPr>
  <p:slideViewPr>
    <p:cSldViewPr snapToGrid="0">
      <p:cViewPr varScale="1">
        <p:scale>
          <a:sx n="88" d="100"/>
          <a:sy n="88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99365A99-1488-49E0-96C0-5C766922975C}"/>
    <pc:docChg chg="undo custSel addSld delSld modSld sldOrd">
      <pc:chgData name="Siniša Vuksan" userId="3af124f9-b8e7-46e3-9422-21ae1d17ac0b" providerId="ADAL" clId="{99365A99-1488-49E0-96C0-5C766922975C}" dt="2022-01-04T11:08:29.712" v="4261" actId="20577"/>
      <pc:docMkLst>
        <pc:docMk/>
      </pc:docMkLst>
      <pc:sldChg chg="modSp">
        <pc:chgData name="Siniša Vuksan" userId="3af124f9-b8e7-46e3-9422-21ae1d17ac0b" providerId="ADAL" clId="{99365A99-1488-49E0-96C0-5C766922975C}" dt="2022-01-04T08:08:37.482" v="4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9365A99-1488-49E0-96C0-5C766922975C}" dt="2022-01-04T08:08:26.698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9365A99-1488-49E0-96C0-5C766922975C}" dt="2022-01-04T08:08:37.482" v="4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99365A99-1488-49E0-96C0-5C766922975C}" dt="2022-01-04T08:35:05.139" v="79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99365A99-1488-49E0-96C0-5C766922975C}" dt="2022-01-04T08:33:48.964" v="77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4:42.510" v="7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9365A99-1488-49E0-96C0-5C766922975C}" dt="2022-01-04T08:35:05.139" v="79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99365A99-1488-49E0-96C0-5C766922975C}" dt="2022-01-04T08:38:21.561" v="579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99365A99-1488-49E0-96C0-5C766922975C}" dt="2022-01-04T08:38:21.561" v="579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5:26.169" v="84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9365A99-1488-49E0-96C0-5C766922975C}" dt="2022-01-04T08:35:15.305" v="8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99365A99-1488-49E0-96C0-5C766922975C}" dt="2022-01-04T10:46:48.798" v="3563" actId="47"/>
        <pc:sldMkLst>
          <pc:docMk/>
          <pc:sldMk cId="200756692" sldId="511"/>
        </pc:sldMkLst>
      </pc:sldChg>
      <pc:sldChg chg="addSp delSp modSp mod ord addAnim delAnim modAnim">
        <pc:chgData name="Siniša Vuksan" userId="3af124f9-b8e7-46e3-9422-21ae1d17ac0b" providerId="ADAL" clId="{99365A99-1488-49E0-96C0-5C766922975C}" dt="2022-01-04T08:46:11.814" v="744" actId="14100"/>
        <pc:sldMkLst>
          <pc:docMk/>
          <pc:sldMk cId="2762813729" sldId="526"/>
        </pc:sldMkLst>
        <pc:spChg chg="mod">
          <ac:chgData name="Siniša Vuksan" userId="3af124f9-b8e7-46e3-9422-21ae1d17ac0b" providerId="ADAL" clId="{99365A99-1488-49E0-96C0-5C766922975C}" dt="2022-01-04T08:42:37.599" v="680" actId="14100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8:40:15.956" v="596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0" creationId="{2F5D493A-1D5A-47CD-91DA-CD5D179EF30C}"/>
          </ac:spMkLst>
        </pc:spChg>
        <pc:spChg chg="del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1" creationId="{58069BE6-4B81-438D-900B-C21BB1B6836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2" creationId="{F10E96AA-A32F-4080-81DD-A8C57A503A0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99365A99-1488-49E0-96C0-5C766922975C}" dt="2022-01-04T08:39:36.217" v="590" actId="478"/>
          <ac:spMkLst>
            <pc:docMk/>
            <pc:sldMk cId="2762813729" sldId="526"/>
            <ac:spMk id="15" creationId="{985B1F0F-3EF9-495F-9ADA-5F365127805F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6" creationId="{3642C0A8-F601-4A89-93C6-E21818B5D63B}"/>
          </ac:spMkLst>
        </pc:spChg>
        <pc:spChg chg="del mod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7" creationId="{0F416F05-1F18-47A3-955A-F35776533FD9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8" creationId="{A5AD6C4F-2311-4B1F-BBCE-A475AD02004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9" creationId="{EBFB9998-0B26-4032-8C5A-7C0026E9F338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20" creationId="{8E7E5947-9070-4DB2-899B-49D1DBE92549}"/>
          </ac:spMkLst>
        </pc:spChg>
        <pc:spChg chg="del">
          <ac:chgData name="Siniša Vuksan" userId="3af124f9-b8e7-46e3-9422-21ae1d17ac0b" providerId="ADAL" clId="{99365A99-1488-49E0-96C0-5C766922975C}" dt="2022-01-04T08:40:21.014" v="597" actId="478"/>
          <ac:spMkLst>
            <pc:docMk/>
            <pc:sldMk cId="2762813729" sldId="526"/>
            <ac:spMk id="21" creationId="{4BD84E1C-7B49-4075-8869-2230B5618DD2}"/>
          </ac:spMkLst>
        </pc:spChg>
        <pc:spChg chg="add mod">
          <ac:chgData name="Siniša Vuksan" userId="3af124f9-b8e7-46e3-9422-21ae1d17ac0b" providerId="ADAL" clId="{99365A99-1488-49E0-96C0-5C766922975C}" dt="2022-01-04T08:43:16.716" v="719" actId="20577"/>
          <ac:spMkLst>
            <pc:docMk/>
            <pc:sldMk cId="2762813729" sldId="526"/>
            <ac:spMk id="22" creationId="{3366DD22-1660-4B96-982C-4C327326E0FC}"/>
          </ac:spMkLst>
        </pc:spChg>
        <pc:picChg chg="add del mod">
          <ac:chgData name="Siniša Vuksan" userId="3af124f9-b8e7-46e3-9422-21ae1d17ac0b" providerId="ADAL" clId="{99365A99-1488-49E0-96C0-5C766922975C}" dt="2022-01-04T08:42:27.189" v="676" actId="1076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08:46:11.814" v="744" actId="14100"/>
          <ac:picMkLst>
            <pc:docMk/>
            <pc:sldMk cId="2762813729" sldId="52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99365A99-1488-49E0-96C0-5C766922975C}" dt="2022-01-04T10:46:49.990" v="3564" actId="47"/>
        <pc:sldMkLst>
          <pc:docMk/>
          <pc:sldMk cId="3759385230" sldId="528"/>
        </pc:sldMkLst>
        <pc:picChg chg="mod">
          <ac:chgData name="Siniša Vuksan" userId="3af124f9-b8e7-46e3-9422-21ae1d17ac0b" providerId="ADAL" clId="{99365A99-1488-49E0-96C0-5C766922975C}" dt="2022-01-04T09:00:51.444" v="1145" actId="1076"/>
          <ac:picMkLst>
            <pc:docMk/>
            <pc:sldMk cId="3759385230" sldId="5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4.554" v="725" actId="107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del mod delAnim modAnim">
        <pc:chgData name="Siniša Vuksan" userId="3af124f9-b8e7-46e3-9422-21ae1d17ac0b" providerId="ADAL" clId="{99365A99-1488-49E0-96C0-5C766922975C}" dt="2022-01-04T10:57:32.593" v="3875" actId="20577"/>
        <pc:sldMkLst>
          <pc:docMk/>
          <pc:sldMk cId="1406669383" sldId="529"/>
        </pc:sldMkLst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10:56:52.299" v="3772" actId="14100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9:09.522" v="3588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10:49:14.010" v="3590" actId="478"/>
          <ac:spMkLst>
            <pc:docMk/>
            <pc:sldMk cId="1406669383" sldId="529"/>
            <ac:spMk id="26" creationId="{A0F4696A-9A8F-4B0C-9A12-252F98A2E2BA}"/>
          </ac:spMkLst>
        </pc:spChg>
        <pc:spChg chg="add mod">
          <ac:chgData name="Siniša Vuksan" userId="3af124f9-b8e7-46e3-9422-21ae1d17ac0b" providerId="ADAL" clId="{99365A99-1488-49E0-96C0-5C766922975C}" dt="2022-01-04T10:57:32.593" v="3875" actId="20577"/>
          <ac:spMkLst>
            <pc:docMk/>
            <pc:sldMk cId="1406669383" sldId="529"/>
            <ac:spMk id="27" creationId="{E2EB677E-035D-4BAA-ACF0-E65915F82256}"/>
          </ac:spMkLst>
        </pc:spChg>
        <pc:picChg chg="mod ord">
          <ac:chgData name="Siniša Vuksan" userId="3af124f9-b8e7-46e3-9422-21ae1d17ac0b" providerId="ADAL" clId="{99365A99-1488-49E0-96C0-5C766922975C}" dt="2022-01-04T10:54:37.751" v="3712" actId="1038"/>
          <ac:picMkLst>
            <pc:docMk/>
            <pc:sldMk cId="1406669383" sldId="52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9:39.466" v="3599" actId="14826"/>
          <ac:picMkLst>
            <pc:docMk/>
            <pc:sldMk cId="1406669383" sldId="52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56:33.330" v="3768" actId="1076"/>
          <ac:picMkLst>
            <pc:docMk/>
            <pc:sldMk cId="1406669383" sldId="529"/>
            <ac:picMk id="8" creationId="{A96DF397-E439-42B6-B3CA-2C13FB17E007}"/>
          </ac:picMkLst>
        </pc:picChg>
      </pc:sldChg>
      <pc:sldChg chg="modSp del mod modAnim">
        <pc:chgData name="Siniša Vuksan" userId="3af124f9-b8e7-46e3-9422-21ae1d17ac0b" providerId="ADAL" clId="{99365A99-1488-49E0-96C0-5C766922975C}" dt="2022-01-04T10:49:21.121" v="3592" actId="47"/>
        <pc:sldMkLst>
          <pc:docMk/>
          <pc:sldMk cId="3295334941" sldId="530"/>
        </pc:sldMkLst>
        <pc:spChg chg="mod">
          <ac:chgData name="Siniša Vuksan" userId="3af124f9-b8e7-46e3-9422-21ae1d17ac0b" providerId="ADAL" clId="{99365A99-1488-49E0-96C0-5C766922975C}" dt="2022-01-04T08:57:08.966" v="936" actId="14100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7:13.772" v="937" actId="14100"/>
          <ac:picMkLst>
            <pc:docMk/>
            <pc:sldMk cId="3295334941" sldId="53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9.918" v="727" actId="107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8:29.712" v="4261" actId="20577"/>
        <pc:sldMkLst>
          <pc:docMk/>
          <pc:sldMk cId="3697847466" sldId="531"/>
        </pc:sldMkLst>
        <pc:spChg chg="mod">
          <ac:chgData name="Siniša Vuksan" userId="3af124f9-b8e7-46e3-9422-21ae1d17ac0b" providerId="ADAL" clId="{99365A99-1488-49E0-96C0-5C766922975C}" dt="2022-01-04T10:53:09.976" v="3659" actId="20577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7:31.157" v="3575" actId="20577"/>
          <ac:spMkLst>
            <pc:docMk/>
            <pc:sldMk cId="3697847466" sldId="531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47:06.037" v="3571" actId="478"/>
          <ac:spMkLst>
            <pc:docMk/>
            <pc:sldMk cId="3697847466" sldId="531"/>
            <ac:spMk id="9" creationId="{8F06FBBD-94EE-44A7-B2B6-47CA03C17815}"/>
          </ac:spMkLst>
        </pc:spChg>
        <pc:spChg chg="add mod">
          <ac:chgData name="Siniša Vuksan" userId="3af124f9-b8e7-46e3-9422-21ae1d17ac0b" providerId="ADAL" clId="{99365A99-1488-49E0-96C0-5C766922975C}" dt="2022-01-04T10:58:59.889" v="3879" actId="1076"/>
          <ac:spMkLst>
            <pc:docMk/>
            <pc:sldMk cId="3697847466" sldId="531"/>
            <ac:spMk id="13" creationId="{6EDF74B3-ADA3-4BBC-A2FB-B13FB8E21A55}"/>
          </ac:spMkLst>
        </pc:spChg>
        <pc:spChg chg="add mod">
          <ac:chgData name="Siniša Vuksan" userId="3af124f9-b8e7-46e3-9422-21ae1d17ac0b" providerId="ADAL" clId="{99365A99-1488-49E0-96C0-5C766922975C}" dt="2022-01-04T10:59:11.112" v="3887" actId="1036"/>
          <ac:spMkLst>
            <pc:docMk/>
            <pc:sldMk cId="3697847466" sldId="531"/>
            <ac:spMk id="14" creationId="{D9B31CD7-6ACD-44AC-AA7E-8199B6742262}"/>
          </ac:spMkLst>
        </pc:spChg>
        <pc:spChg chg="add mod">
          <ac:chgData name="Siniša Vuksan" userId="3af124f9-b8e7-46e3-9422-21ae1d17ac0b" providerId="ADAL" clId="{99365A99-1488-49E0-96C0-5C766922975C}" dt="2022-01-04T10:59:20.264" v="3894" actId="1035"/>
          <ac:spMkLst>
            <pc:docMk/>
            <pc:sldMk cId="3697847466" sldId="531"/>
            <ac:spMk id="15" creationId="{C1A7ADFA-4404-4D69-A159-A90B371D734C}"/>
          </ac:spMkLst>
        </pc:spChg>
        <pc:spChg chg="add mod">
          <ac:chgData name="Siniša Vuksan" userId="3af124f9-b8e7-46e3-9422-21ae1d17ac0b" providerId="ADAL" clId="{99365A99-1488-49E0-96C0-5C766922975C}" dt="2022-01-04T10:59:35.427" v="3899" actId="1035"/>
          <ac:spMkLst>
            <pc:docMk/>
            <pc:sldMk cId="3697847466" sldId="531"/>
            <ac:spMk id="16" creationId="{35DA8EA8-C5F8-40E1-A012-B01BB606ABD8}"/>
          </ac:spMkLst>
        </pc:spChg>
        <pc:spChg chg="add mod">
          <ac:chgData name="Siniša Vuksan" userId="3af124f9-b8e7-46e3-9422-21ae1d17ac0b" providerId="ADAL" clId="{99365A99-1488-49E0-96C0-5C766922975C}" dt="2022-01-04T10:59:43.148" v="3902" actId="1076"/>
          <ac:spMkLst>
            <pc:docMk/>
            <pc:sldMk cId="3697847466" sldId="531"/>
            <ac:spMk id="17" creationId="{76C70A27-4AFD-45C1-88BC-A6665D356969}"/>
          </ac:spMkLst>
        </pc:spChg>
        <pc:spChg chg="add mod">
          <ac:chgData name="Siniša Vuksan" userId="3af124f9-b8e7-46e3-9422-21ae1d17ac0b" providerId="ADAL" clId="{99365A99-1488-49E0-96C0-5C766922975C}" dt="2022-01-04T11:08:29.712" v="4261" actId="20577"/>
          <ac:spMkLst>
            <pc:docMk/>
            <pc:sldMk cId="3697847466" sldId="531"/>
            <ac:spMk id="18" creationId="{6453641E-5E45-4F73-B530-EBBB9163AC58}"/>
          </ac:spMkLst>
        </pc:spChg>
        <pc:spChg chg="add mod">
          <ac:chgData name="Siniša Vuksan" userId="3af124f9-b8e7-46e3-9422-21ae1d17ac0b" providerId="ADAL" clId="{99365A99-1488-49E0-96C0-5C766922975C}" dt="2022-01-04T11:00:06.407" v="3912" actId="1076"/>
          <ac:spMkLst>
            <pc:docMk/>
            <pc:sldMk cId="3697847466" sldId="531"/>
            <ac:spMk id="19" creationId="{16C430CC-BD2A-4559-BB1C-51E17E40E192}"/>
          </ac:spMkLst>
        </pc:spChg>
        <pc:spChg chg="add mod">
          <ac:chgData name="Siniša Vuksan" userId="3af124f9-b8e7-46e3-9422-21ae1d17ac0b" providerId="ADAL" clId="{99365A99-1488-49E0-96C0-5C766922975C}" dt="2022-01-04T11:00:15.446" v="3920" actId="1035"/>
          <ac:spMkLst>
            <pc:docMk/>
            <pc:sldMk cId="3697847466" sldId="531"/>
            <ac:spMk id="20" creationId="{32D623AD-7DF4-4AB8-A3B2-35D406F2E9D3}"/>
          </ac:spMkLst>
        </pc:spChg>
        <pc:spChg chg="add mod">
          <ac:chgData name="Siniša Vuksan" userId="3af124f9-b8e7-46e3-9422-21ae1d17ac0b" providerId="ADAL" clId="{99365A99-1488-49E0-96C0-5C766922975C}" dt="2022-01-04T11:00:58.014" v="3941" actId="1035"/>
          <ac:spMkLst>
            <pc:docMk/>
            <pc:sldMk cId="3697847466" sldId="531"/>
            <ac:spMk id="21" creationId="{26484515-7996-4C7E-8553-F6BCCE66E60D}"/>
          </ac:spMkLst>
        </pc:spChg>
        <pc:spChg chg="add mod">
          <ac:chgData name="Siniša Vuksan" userId="3af124f9-b8e7-46e3-9422-21ae1d17ac0b" providerId="ADAL" clId="{99365A99-1488-49E0-96C0-5C766922975C}" dt="2022-01-04T11:01:40.509" v="3984" actId="1076"/>
          <ac:spMkLst>
            <pc:docMk/>
            <pc:sldMk cId="3697847466" sldId="531"/>
            <ac:spMk id="22" creationId="{C3B8ECB3-F906-422C-B782-0E9AACFC1A2F}"/>
          </ac:spMkLst>
        </pc:spChg>
        <pc:spChg chg="add mod">
          <ac:chgData name="Siniša Vuksan" userId="3af124f9-b8e7-46e3-9422-21ae1d17ac0b" providerId="ADAL" clId="{99365A99-1488-49E0-96C0-5C766922975C}" dt="2022-01-04T11:01:59.806" v="4014" actId="1035"/>
          <ac:spMkLst>
            <pc:docMk/>
            <pc:sldMk cId="3697847466" sldId="531"/>
            <ac:spMk id="23" creationId="{3F18CF57-68D0-422F-9BF8-39B3A7412ED7}"/>
          </ac:spMkLst>
        </pc:spChg>
        <pc:spChg chg="add mod">
          <ac:chgData name="Siniša Vuksan" userId="3af124f9-b8e7-46e3-9422-21ae1d17ac0b" providerId="ADAL" clId="{99365A99-1488-49E0-96C0-5C766922975C}" dt="2022-01-04T11:02:17.762" v="4033" actId="1035"/>
          <ac:spMkLst>
            <pc:docMk/>
            <pc:sldMk cId="3697847466" sldId="531"/>
            <ac:spMk id="24" creationId="{09F2BE5B-FF16-4D95-83B0-AD4E18E56491}"/>
          </ac:spMkLst>
        </pc:spChg>
        <pc:spChg chg="add mod">
          <ac:chgData name="Siniša Vuksan" userId="3af124f9-b8e7-46e3-9422-21ae1d17ac0b" providerId="ADAL" clId="{99365A99-1488-49E0-96C0-5C766922975C}" dt="2022-01-04T11:02:35.203" v="4055" actId="1036"/>
          <ac:spMkLst>
            <pc:docMk/>
            <pc:sldMk cId="3697847466" sldId="531"/>
            <ac:spMk id="25" creationId="{09463B8C-4A00-4CE9-82C0-7F9ABBD0FE0D}"/>
          </ac:spMkLst>
        </pc:spChg>
        <pc:spChg chg="add mod">
          <ac:chgData name="Siniša Vuksan" userId="3af124f9-b8e7-46e3-9422-21ae1d17ac0b" providerId="ADAL" clId="{99365A99-1488-49E0-96C0-5C766922975C}" dt="2022-01-04T11:02:53.721" v="4077" actId="1035"/>
          <ac:spMkLst>
            <pc:docMk/>
            <pc:sldMk cId="3697847466" sldId="531"/>
            <ac:spMk id="26" creationId="{51D868FD-6781-40B9-9F5F-6C2C2A07C3B0}"/>
          </ac:spMkLst>
        </pc:spChg>
        <pc:spChg chg="add mod">
          <ac:chgData name="Siniša Vuksan" userId="3af124f9-b8e7-46e3-9422-21ae1d17ac0b" providerId="ADAL" clId="{99365A99-1488-49E0-96C0-5C766922975C}" dt="2022-01-04T11:03:22.984" v="4095" actId="20577"/>
          <ac:spMkLst>
            <pc:docMk/>
            <pc:sldMk cId="3697847466" sldId="531"/>
            <ac:spMk id="27" creationId="{56A78301-DD9C-4296-833B-E01C1AF68502}"/>
          </ac:spMkLst>
        </pc:spChg>
        <pc:spChg chg="add mod">
          <ac:chgData name="Siniša Vuksan" userId="3af124f9-b8e7-46e3-9422-21ae1d17ac0b" providerId="ADAL" clId="{99365A99-1488-49E0-96C0-5C766922975C}" dt="2022-01-04T11:03:45.843" v="4128" actId="1036"/>
          <ac:spMkLst>
            <pc:docMk/>
            <pc:sldMk cId="3697847466" sldId="531"/>
            <ac:spMk id="28" creationId="{6BB9A2AA-8751-47AB-9394-6B813C9D82D4}"/>
          </ac:spMkLst>
        </pc:spChg>
        <pc:picChg chg="mod">
          <ac:chgData name="Siniša Vuksan" userId="3af124f9-b8e7-46e3-9422-21ae1d17ac0b" providerId="ADAL" clId="{99365A99-1488-49E0-96C0-5C766922975C}" dt="2022-01-04T10:50:48.284" v="3604" actId="1076"/>
          <ac:picMkLst>
            <pc:docMk/>
            <pc:sldMk cId="3697847466" sldId="531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99365A99-1488-49E0-96C0-5C766922975C}" dt="2022-01-04T10:47:04.171" v="3570" actId="478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99365A99-1488-49E0-96C0-5C766922975C}" dt="2022-01-04T10:47:55.343" v="3577" actId="14826"/>
          <ac:picMkLst>
            <pc:docMk/>
            <pc:sldMk cId="3697847466" sldId="531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0" creationId="{CC280582-00B2-4D81-9287-DEAF59574F5F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1" creationId="{E8F14D81-5F26-434E-AEB9-97FD6A7B092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6:48.967" v="4260" actId="1035"/>
        <pc:sldMkLst>
          <pc:docMk/>
          <pc:sldMk cId="1111417439" sldId="532"/>
        </pc:sldMkLst>
        <pc:spChg chg="mod">
          <ac:chgData name="Siniša Vuksan" userId="3af124f9-b8e7-46e3-9422-21ae1d17ac0b" providerId="ADAL" clId="{99365A99-1488-49E0-96C0-5C766922975C}" dt="2022-01-04T11:04:26.019" v="4145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99365A99-1488-49E0-96C0-5C766922975C}" dt="2022-01-04T10:52:20.578" v="3640" actId="20577"/>
          <ac:spMkLst>
            <pc:docMk/>
            <pc:sldMk cId="1111417439" sldId="532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10" creationId="{081F2338-2B67-4DFD-A072-2AAA42899237}"/>
          </ac:spMkLst>
        </pc:spChg>
        <pc:spChg chg="add mod">
          <ac:chgData name="Siniša Vuksan" userId="3af124f9-b8e7-46e3-9422-21ae1d17ac0b" providerId="ADAL" clId="{99365A99-1488-49E0-96C0-5C766922975C}" dt="2022-01-04T11:05:08.953" v="4164" actId="20577"/>
          <ac:spMkLst>
            <pc:docMk/>
            <pc:sldMk cId="1111417439" sldId="532"/>
            <ac:spMk id="11" creationId="{D1145F7B-E2FD-42D9-95F1-F30EAB3CADF0}"/>
          </ac:spMkLst>
        </pc:spChg>
        <pc:spChg chg="add mod">
          <ac:chgData name="Siniša Vuksan" userId="3af124f9-b8e7-46e3-9422-21ae1d17ac0b" providerId="ADAL" clId="{99365A99-1488-49E0-96C0-5C766922975C}" dt="2022-01-04T11:05:18.024" v="4174" actId="1035"/>
          <ac:spMkLst>
            <pc:docMk/>
            <pc:sldMk cId="1111417439" sldId="532"/>
            <ac:spMk id="12" creationId="{D89DD185-2DA3-440E-A89B-7119390951C9}"/>
          </ac:spMkLst>
        </pc:spChg>
        <pc:spChg chg="add mod">
          <ac:chgData name="Siniša Vuksan" userId="3af124f9-b8e7-46e3-9422-21ae1d17ac0b" providerId="ADAL" clId="{99365A99-1488-49E0-96C0-5C766922975C}" dt="2022-01-04T11:05:28.751" v="4179" actId="20577"/>
          <ac:spMkLst>
            <pc:docMk/>
            <pc:sldMk cId="1111417439" sldId="532"/>
            <ac:spMk id="13" creationId="{0F2AC193-B364-4983-BBB7-0756C93F46FE}"/>
          </ac:spMkLst>
        </pc:spChg>
        <pc:spChg chg="add mod">
          <ac:chgData name="Siniša Vuksan" userId="3af124f9-b8e7-46e3-9422-21ae1d17ac0b" providerId="ADAL" clId="{99365A99-1488-49E0-96C0-5C766922975C}" dt="2022-01-04T11:05:43.470" v="4201" actId="1038"/>
          <ac:spMkLst>
            <pc:docMk/>
            <pc:sldMk cId="1111417439" sldId="532"/>
            <ac:spMk id="14" creationId="{0E4E533C-5841-4B64-8925-0EAEC0D807CF}"/>
          </ac:spMkLst>
        </pc:spChg>
        <pc:spChg chg="add mod">
          <ac:chgData name="Siniša Vuksan" userId="3af124f9-b8e7-46e3-9422-21ae1d17ac0b" providerId="ADAL" clId="{99365A99-1488-49E0-96C0-5C766922975C}" dt="2022-01-04T11:05:55.011" v="4209" actId="1076"/>
          <ac:spMkLst>
            <pc:docMk/>
            <pc:sldMk cId="1111417439" sldId="532"/>
            <ac:spMk id="15" creationId="{03728A50-5098-44D7-9251-4B3F06438854}"/>
          </ac:spMkLst>
        </pc:spChg>
        <pc:spChg chg="add mod">
          <ac:chgData name="Siniša Vuksan" userId="3af124f9-b8e7-46e3-9422-21ae1d17ac0b" providerId="ADAL" clId="{99365A99-1488-49E0-96C0-5C766922975C}" dt="2022-01-04T11:06:04.227" v="4219" actId="1076"/>
          <ac:spMkLst>
            <pc:docMk/>
            <pc:sldMk cId="1111417439" sldId="532"/>
            <ac:spMk id="16" creationId="{38F7ABBB-954D-45C4-805B-581098DC85F8}"/>
          </ac:spMkLst>
        </pc:spChg>
        <pc:spChg chg="add mod">
          <ac:chgData name="Siniša Vuksan" userId="3af124f9-b8e7-46e3-9422-21ae1d17ac0b" providerId="ADAL" clId="{99365A99-1488-49E0-96C0-5C766922975C}" dt="2022-01-04T11:06:16.240" v="4228" actId="1035"/>
          <ac:spMkLst>
            <pc:docMk/>
            <pc:sldMk cId="1111417439" sldId="532"/>
            <ac:spMk id="17" creationId="{0E0C5EB8-1600-4925-9EA7-73E23F75F309}"/>
          </ac:spMkLst>
        </pc:spChg>
        <pc:spChg chg="add mod">
          <ac:chgData name="Siniša Vuksan" userId="3af124f9-b8e7-46e3-9422-21ae1d17ac0b" providerId="ADAL" clId="{99365A99-1488-49E0-96C0-5C766922975C}" dt="2022-01-04T11:06:24.770" v="4235" actId="1076"/>
          <ac:spMkLst>
            <pc:docMk/>
            <pc:sldMk cId="1111417439" sldId="532"/>
            <ac:spMk id="18" creationId="{B77E0120-6893-4F6C-9CE5-DBA6A45592DB}"/>
          </ac:spMkLst>
        </pc:spChg>
        <pc:spChg chg="add mod">
          <ac:chgData name="Siniša Vuksan" userId="3af124f9-b8e7-46e3-9422-21ae1d17ac0b" providerId="ADAL" clId="{99365A99-1488-49E0-96C0-5C766922975C}" dt="2022-01-04T11:06:40.552" v="4251" actId="1036"/>
          <ac:spMkLst>
            <pc:docMk/>
            <pc:sldMk cId="1111417439" sldId="532"/>
            <ac:spMk id="19" creationId="{C0CEADB2-456E-4D2B-A72D-F2172C736F57}"/>
          </ac:spMkLst>
        </pc:spChg>
        <pc:spChg chg="add mod">
          <ac:chgData name="Siniša Vuksan" userId="3af124f9-b8e7-46e3-9422-21ae1d17ac0b" providerId="ADAL" clId="{99365A99-1488-49E0-96C0-5C766922975C}" dt="2022-01-04T11:06:48.967" v="4260" actId="1035"/>
          <ac:spMkLst>
            <pc:docMk/>
            <pc:sldMk cId="1111417439" sldId="532"/>
            <ac:spMk id="20" creationId="{B2F15958-BBC6-4A37-B0C6-8884E1D6C178}"/>
          </ac:spMkLst>
        </pc:spChg>
        <pc:picChg chg="mod">
          <ac:chgData name="Siniša Vuksan" userId="3af124f9-b8e7-46e3-9422-21ae1d17ac0b" providerId="ADAL" clId="{99365A99-1488-49E0-96C0-5C766922975C}" dt="2022-01-04T10:52:04.607" v="3615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8:02.323" v="3579" actId="1076"/>
          <ac:picMkLst>
            <pc:docMk/>
            <pc:sldMk cId="1111417439" sldId="532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99365A99-1488-49E0-96C0-5C766922975C}" dt="2022-01-04T10:49:23.526" v="3593" actId="47"/>
        <pc:sldMkLst>
          <pc:docMk/>
          <pc:sldMk cId="2209059832" sldId="533"/>
        </pc:sldMkLst>
      </pc:sldChg>
      <pc:sldChg chg="del">
        <pc:chgData name="Siniša Vuksan" userId="3af124f9-b8e7-46e3-9422-21ae1d17ac0b" providerId="ADAL" clId="{99365A99-1488-49E0-96C0-5C766922975C}" dt="2022-01-04T10:49:24.140" v="3594" actId="47"/>
        <pc:sldMkLst>
          <pc:docMk/>
          <pc:sldMk cId="3551752564" sldId="534"/>
        </pc:sldMkLst>
      </pc:sldChg>
      <pc:sldChg chg="del">
        <pc:chgData name="Siniša Vuksan" userId="3af124f9-b8e7-46e3-9422-21ae1d17ac0b" providerId="ADAL" clId="{99365A99-1488-49E0-96C0-5C766922975C}" dt="2022-01-04T10:49:24.785" v="3595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99365A99-1488-49E0-96C0-5C766922975C}" dt="2022-01-04T10:49:25.229" v="3596" actId="47"/>
        <pc:sldMkLst>
          <pc:docMk/>
          <pc:sldMk cId="1730969879" sldId="536"/>
        </pc:sldMkLst>
      </pc:sldChg>
      <pc:sldChg chg="addSp delSp modSp new del mod modAnim">
        <pc:chgData name="Siniša Vuksan" userId="3af124f9-b8e7-46e3-9422-21ae1d17ac0b" providerId="ADAL" clId="{99365A99-1488-49E0-96C0-5C766922975C}" dt="2022-01-04T10:58:19.652" v="3877" actId="47"/>
        <pc:sldMkLst>
          <pc:docMk/>
          <pc:sldMk cId="105100608" sldId="537"/>
        </pc:sldMkLst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2" creationId="{9EE982CE-28C7-4606-8B5B-58F72D5C06AE}"/>
          </ac:spMkLst>
        </pc:spChg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3" creationId="{9B35DE69-87BC-43F5-BD10-EE1BECEA46B6}"/>
          </ac:spMkLst>
        </pc:spChg>
        <pc:picChg chg="add del mod">
          <ac:chgData name="Siniša Vuksan" userId="3af124f9-b8e7-46e3-9422-21ae1d17ac0b" providerId="ADAL" clId="{99365A99-1488-49E0-96C0-5C766922975C}" dt="2022-01-04T09:06:13.180" v="1361"/>
          <ac:picMkLst>
            <pc:docMk/>
            <pc:sldMk cId="105100608" sldId="537"/>
            <ac:picMk id="4" creationId="{A1FFB7E3-4E80-4F14-B325-6BA1D3A84098}"/>
          </ac:picMkLst>
        </pc:picChg>
      </pc:sldChg>
      <pc:sldChg chg="modSp add mod ord modAnim">
        <pc:chgData name="Siniša Vuksan" userId="3af124f9-b8e7-46e3-9422-21ae1d17ac0b" providerId="ADAL" clId="{99365A99-1488-49E0-96C0-5C766922975C}" dt="2022-01-04T09:31:49.497" v="2096"/>
        <pc:sldMkLst>
          <pc:docMk/>
          <pc:sldMk cId="823728239" sldId="538"/>
        </pc:sldMkLst>
        <pc:spChg chg="mod">
          <ac:chgData name="Siniša Vuksan" userId="3af124f9-b8e7-46e3-9422-21ae1d17ac0b" providerId="ADAL" clId="{99365A99-1488-49E0-96C0-5C766922975C}" dt="2022-01-04T08:51:03.434" v="924" actId="20577"/>
          <ac:spMkLst>
            <pc:docMk/>
            <pc:sldMk cId="823728239" sldId="538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1:14.003" v="927" actId="1076"/>
          <ac:picMkLst>
            <pc:docMk/>
            <pc:sldMk cId="823728239" sldId="5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6:07.571" v="743" actId="1036"/>
          <ac:picMkLst>
            <pc:docMk/>
            <pc:sldMk cId="823728239" sldId="538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9365A99-1488-49E0-96C0-5C766922975C}" dt="2022-01-04T08:59:43.552" v="1144"/>
        <pc:sldMkLst>
          <pc:docMk/>
          <pc:sldMk cId="3791957010" sldId="539"/>
        </pc:sldMkLst>
        <pc:spChg chg="mod">
          <ac:chgData name="Siniša Vuksan" userId="3af124f9-b8e7-46e3-9422-21ae1d17ac0b" providerId="ADAL" clId="{99365A99-1488-49E0-96C0-5C766922975C}" dt="2022-01-04T08:59:37.749" v="1142" actId="20577"/>
          <ac:spMkLst>
            <pc:docMk/>
            <pc:sldMk cId="3791957010" sldId="539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8:15.086" v="942" actId="1076"/>
          <ac:picMkLst>
            <pc:docMk/>
            <pc:sldMk cId="3791957010" sldId="53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57:36.204" v="940" actId="14100"/>
          <ac:picMkLst>
            <pc:docMk/>
            <pc:sldMk cId="3791957010" sldId="539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09:32:22.661" v="2103" actId="1036"/>
        <pc:sldMkLst>
          <pc:docMk/>
          <pc:sldMk cId="10576501" sldId="540"/>
        </pc:sldMkLst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09:05:15.460" v="1353" actId="14100"/>
          <ac:spMkLst>
            <pc:docMk/>
            <pc:sldMk cId="10576501" sldId="540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9:01:46.750" v="1157" actId="14100"/>
          <ac:spMkLst>
            <pc:docMk/>
            <pc:sldMk cId="10576501" sldId="540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09:04:48.893" v="1349" actId="478"/>
          <ac:spMkLst>
            <pc:docMk/>
            <pc:sldMk cId="10576501" sldId="540"/>
            <ac:spMk id="26" creationId="{A0F4696A-9A8F-4B0C-9A12-252F98A2E2BA}"/>
          </ac:spMkLst>
        </pc:spChg>
        <pc:picChg chg="mod ord">
          <ac:chgData name="Siniša Vuksan" userId="3af124f9-b8e7-46e3-9422-21ae1d17ac0b" providerId="ADAL" clId="{99365A99-1488-49E0-96C0-5C766922975C}" dt="2022-01-04T09:32:22.661" v="2103" actId="1036"/>
          <ac:picMkLst>
            <pc:docMk/>
            <pc:sldMk cId="10576501" sldId="5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1:42.738" v="1156" actId="14826"/>
          <ac:picMkLst>
            <pc:docMk/>
            <pc:sldMk cId="10576501" sldId="5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09:05:41.922" v="1355" actId="14100"/>
          <ac:picMkLst>
            <pc:docMk/>
            <pc:sldMk cId="10576501" sldId="540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09:32:18.376" v="2100" actId="20577"/>
        <pc:sldMkLst>
          <pc:docMk/>
          <pc:sldMk cId="1624487775" sldId="541"/>
        </pc:sldMkLst>
        <pc:spChg chg="mod">
          <ac:chgData name="Siniša Vuksan" userId="3af124f9-b8e7-46e3-9422-21ae1d17ac0b" providerId="ADAL" clId="{99365A99-1488-49E0-96C0-5C766922975C}" dt="2022-01-04T09:32:18.376" v="2100" actId="20577"/>
          <ac:spMkLst>
            <pc:docMk/>
            <pc:sldMk cId="1624487775" sldId="541"/>
            <ac:spMk id="6" creationId="{010AB125-9086-4261-98B4-FC5A0801347C}"/>
          </ac:spMkLst>
        </pc:spChg>
        <pc:picChg chg="del mod">
          <ac:chgData name="Siniša Vuksan" userId="3af124f9-b8e7-46e3-9422-21ae1d17ac0b" providerId="ADAL" clId="{99365A99-1488-49E0-96C0-5C766922975C}" dt="2022-01-04T09:07:25.210" v="1383" actId="478"/>
          <ac:picMkLst>
            <pc:docMk/>
            <pc:sldMk cId="1624487775" sldId="541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6:17.606" v="1362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10:44:39.351" v="3562"/>
        <pc:sldMkLst>
          <pc:docMk/>
          <pc:sldMk cId="2326330196" sldId="597"/>
        </pc:sldMkLst>
        <pc:spChg chg="del">
          <ac:chgData name="Siniša Vuksan" userId="3af124f9-b8e7-46e3-9422-21ae1d17ac0b" providerId="ADAL" clId="{99365A99-1488-49E0-96C0-5C766922975C}" dt="2022-01-04T10:37:54.787" v="2819" actId="478"/>
          <ac:spMkLst>
            <pc:docMk/>
            <pc:sldMk cId="2326330196" sldId="597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4:08.831" v="3554" actId="20577"/>
          <ac:spMkLst>
            <pc:docMk/>
            <pc:sldMk cId="2326330196" sldId="597"/>
            <ac:spMk id="8" creationId="{0B78B5F3-270E-478E-B825-698AC08AC61B}"/>
          </ac:spMkLst>
        </pc:spChg>
        <pc:spChg chg="mod">
          <ac:chgData name="Siniša Vuksan" userId="3af124f9-b8e7-46e3-9422-21ae1d17ac0b" providerId="ADAL" clId="{99365A99-1488-49E0-96C0-5C766922975C}" dt="2022-01-04T10:44:37.401" v="3560" actId="14100"/>
          <ac:spMkLst>
            <pc:docMk/>
            <pc:sldMk cId="2326330196" sldId="597"/>
            <ac:spMk id="9" creationId="{614402CE-822A-442C-B83E-CA1290C43850}"/>
          </ac:spMkLst>
        </pc:spChg>
        <pc:picChg chg="del">
          <ac:chgData name="Siniša Vuksan" userId="3af124f9-b8e7-46e3-9422-21ae1d17ac0b" providerId="ADAL" clId="{99365A99-1488-49E0-96C0-5C766922975C}" dt="2022-01-04T10:37:47.818" v="2818" actId="478"/>
          <ac:picMkLst>
            <pc:docMk/>
            <pc:sldMk cId="2326330196" sldId="597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4:12.231" v="3555" actId="1076"/>
          <ac:picMkLst>
            <pc:docMk/>
            <pc:sldMk cId="2326330196" sldId="597"/>
            <ac:picMk id="3" creationId="{BCB9096C-827C-46AD-8C82-3D6A7B52E63D}"/>
          </ac:picMkLst>
        </pc:picChg>
        <pc:picChg chg="mod">
          <ac:chgData name="Siniša Vuksan" userId="3af124f9-b8e7-46e3-9422-21ae1d17ac0b" providerId="ADAL" clId="{99365A99-1488-49E0-96C0-5C766922975C}" dt="2022-01-04T10:38:08.844" v="2823" actId="14100"/>
          <ac:picMkLst>
            <pc:docMk/>
            <pc:sldMk cId="2326330196" sldId="59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99365A99-1488-49E0-96C0-5C766922975C}" dt="2022-01-04T10:17:18.345" v="2550"/>
        <pc:sldMkLst>
          <pc:docMk/>
          <pc:sldMk cId="251081978" sldId="599"/>
        </pc:sldMkLst>
        <pc:spChg chg="mod">
          <ac:chgData name="Siniša Vuksan" userId="3af124f9-b8e7-46e3-9422-21ae1d17ac0b" providerId="ADAL" clId="{99365A99-1488-49E0-96C0-5C766922975C}" dt="2022-01-04T10:14:35.377" v="2462" actId="20577"/>
          <ac:spMkLst>
            <pc:docMk/>
            <pc:sldMk cId="251081978" sldId="59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10:59.307" v="2250" actId="20577"/>
          <ac:spMkLst>
            <pc:docMk/>
            <pc:sldMk cId="251081978" sldId="599"/>
            <ac:spMk id="7" creationId="{0256D9EB-C20B-45FA-9F3D-124012366C9E}"/>
          </ac:spMkLst>
        </pc:spChg>
        <pc:spChg chg="mod">
          <ac:chgData name="Siniša Vuksan" userId="3af124f9-b8e7-46e3-9422-21ae1d17ac0b" providerId="ADAL" clId="{99365A99-1488-49E0-96C0-5C766922975C}" dt="2022-01-04T10:11:24.247" v="2256" actId="14100"/>
          <ac:spMkLst>
            <pc:docMk/>
            <pc:sldMk cId="251081978" sldId="599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9365A99-1488-49E0-96C0-5C766922975C}" dt="2022-01-04T10:16:56.468" v="2548" actId="14100"/>
          <ac:spMkLst>
            <pc:docMk/>
            <pc:sldMk cId="251081978" sldId="599"/>
            <ac:spMk id="11" creationId="{E2274410-8D0F-461A-8DB4-7B62AD6F507F}"/>
          </ac:spMkLst>
        </pc:spChg>
        <pc:picChg chg="mod">
          <ac:chgData name="Siniša Vuksan" userId="3af124f9-b8e7-46e3-9422-21ae1d17ac0b" providerId="ADAL" clId="{99365A99-1488-49E0-96C0-5C766922975C}" dt="2022-01-04T10:12:05.715" v="2261" actId="1076"/>
          <ac:picMkLst>
            <pc:docMk/>
            <pc:sldMk cId="251081978" sldId="59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9365A99-1488-49E0-96C0-5C766922975C}" dt="2022-01-04T10:14:48.483" v="2464" actId="1076"/>
          <ac:picMkLst>
            <pc:docMk/>
            <pc:sldMk cId="251081978" sldId="599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11:26.655" v="2257" actId="1076"/>
          <ac:picMkLst>
            <pc:docMk/>
            <pc:sldMk cId="251081978" sldId="59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15:49.376" v="2477" actId="1035"/>
          <ac:picMkLst>
            <pc:docMk/>
            <pc:sldMk cId="251081978" sldId="599"/>
            <ac:picMk id="8" creationId="{40847B6B-5792-41D6-8F89-FC74B59722C7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10:37:34.481" v="2815"/>
        <pc:sldMkLst>
          <pc:docMk/>
          <pc:sldMk cId="1580591475" sldId="600"/>
        </pc:sldMkLst>
        <pc:spChg chg="mod">
          <ac:chgData name="Siniša Vuksan" userId="3af124f9-b8e7-46e3-9422-21ae1d17ac0b" providerId="ADAL" clId="{99365A99-1488-49E0-96C0-5C766922975C}" dt="2022-01-04T10:34:21.230" v="2679" actId="14100"/>
          <ac:spMkLst>
            <pc:docMk/>
            <pc:sldMk cId="1580591475" sldId="600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30:46.702" v="2553" actId="478"/>
          <ac:spMkLst>
            <pc:docMk/>
            <pc:sldMk cId="1580591475" sldId="600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30:50.824" v="2555" actId="478"/>
          <ac:spMkLst>
            <pc:docMk/>
            <pc:sldMk cId="1580591475" sldId="600"/>
            <ac:spMk id="10" creationId="{4B2349A6-8903-43C1-9216-2DE1B381E62F}"/>
          </ac:spMkLst>
        </pc:spChg>
        <pc:spChg chg="del">
          <ac:chgData name="Siniša Vuksan" userId="3af124f9-b8e7-46e3-9422-21ae1d17ac0b" providerId="ADAL" clId="{99365A99-1488-49E0-96C0-5C766922975C}" dt="2022-01-04T10:31:12.808" v="2570" actId="478"/>
          <ac:spMkLst>
            <pc:docMk/>
            <pc:sldMk cId="1580591475" sldId="600"/>
            <ac:spMk id="11" creationId="{E2274410-8D0F-461A-8DB4-7B62AD6F507F}"/>
          </ac:spMkLst>
        </pc:spChg>
        <pc:spChg chg="add mod">
          <ac:chgData name="Siniša Vuksan" userId="3af124f9-b8e7-46e3-9422-21ae1d17ac0b" providerId="ADAL" clId="{99365A99-1488-49E0-96C0-5C766922975C}" dt="2022-01-04T10:33:17.092" v="2658" actId="1035"/>
          <ac:spMkLst>
            <pc:docMk/>
            <pc:sldMk cId="1580591475" sldId="600"/>
            <ac:spMk id="12" creationId="{B5C7222E-2D42-4143-B374-12885A1269B7}"/>
          </ac:spMkLst>
        </pc:spChg>
        <pc:spChg chg="add mod">
          <ac:chgData name="Siniša Vuksan" userId="3af124f9-b8e7-46e3-9422-21ae1d17ac0b" providerId="ADAL" clId="{99365A99-1488-49E0-96C0-5C766922975C}" dt="2022-01-04T10:33:25.691" v="2661" actId="1076"/>
          <ac:spMkLst>
            <pc:docMk/>
            <pc:sldMk cId="1580591475" sldId="600"/>
            <ac:spMk id="13" creationId="{A8C43E82-205C-45A6-9C93-B6F085765FA8}"/>
          </ac:spMkLst>
        </pc:spChg>
        <pc:spChg chg="add mod">
          <ac:chgData name="Siniša Vuksan" userId="3af124f9-b8e7-46e3-9422-21ae1d17ac0b" providerId="ADAL" clId="{99365A99-1488-49E0-96C0-5C766922975C}" dt="2022-01-04T10:33:33.793" v="2664" actId="1076"/>
          <ac:spMkLst>
            <pc:docMk/>
            <pc:sldMk cId="1580591475" sldId="600"/>
            <ac:spMk id="14" creationId="{4CAEF4DA-B694-437D-8D65-468D1F2F4B3D}"/>
          </ac:spMkLst>
        </pc:spChg>
        <pc:spChg chg="add mod">
          <ac:chgData name="Siniša Vuksan" userId="3af124f9-b8e7-46e3-9422-21ae1d17ac0b" providerId="ADAL" clId="{99365A99-1488-49E0-96C0-5C766922975C}" dt="2022-01-04T10:33:43.976" v="2667" actId="1076"/>
          <ac:spMkLst>
            <pc:docMk/>
            <pc:sldMk cId="1580591475" sldId="600"/>
            <ac:spMk id="15" creationId="{D8A677FB-661B-4D93-92C5-BE842E71B2A1}"/>
          </ac:spMkLst>
        </pc:spChg>
        <pc:spChg chg="add mod">
          <ac:chgData name="Siniša Vuksan" userId="3af124f9-b8e7-46e3-9422-21ae1d17ac0b" providerId="ADAL" clId="{99365A99-1488-49E0-96C0-5C766922975C}" dt="2022-01-04T10:33:54.061" v="2670" actId="1076"/>
          <ac:spMkLst>
            <pc:docMk/>
            <pc:sldMk cId="1580591475" sldId="600"/>
            <ac:spMk id="16" creationId="{DC80321F-8C3C-4976-AFF3-B68745808FFE}"/>
          </ac:spMkLst>
        </pc:spChg>
        <pc:spChg chg="add mod">
          <ac:chgData name="Siniša Vuksan" userId="3af124f9-b8e7-46e3-9422-21ae1d17ac0b" providerId="ADAL" clId="{99365A99-1488-49E0-96C0-5C766922975C}" dt="2022-01-04T10:34:03.655" v="2673" actId="1076"/>
          <ac:spMkLst>
            <pc:docMk/>
            <pc:sldMk cId="1580591475" sldId="600"/>
            <ac:spMk id="17" creationId="{3A62CEF3-612A-4B06-AB74-2D2252F5CFDF}"/>
          </ac:spMkLst>
        </pc:spChg>
        <pc:spChg chg="add mod">
          <ac:chgData name="Siniša Vuksan" userId="3af124f9-b8e7-46e3-9422-21ae1d17ac0b" providerId="ADAL" clId="{99365A99-1488-49E0-96C0-5C766922975C}" dt="2022-01-04T10:34:14.901" v="2678" actId="1035"/>
          <ac:spMkLst>
            <pc:docMk/>
            <pc:sldMk cId="1580591475" sldId="600"/>
            <ac:spMk id="18" creationId="{104713ED-C8EA-4A13-9819-388014582143}"/>
          </ac:spMkLst>
        </pc:spChg>
        <pc:spChg chg="add mod">
          <ac:chgData name="Siniša Vuksan" userId="3af124f9-b8e7-46e3-9422-21ae1d17ac0b" providerId="ADAL" clId="{99365A99-1488-49E0-96C0-5C766922975C}" dt="2022-01-04T10:36:46.040" v="2720" actId="1036"/>
          <ac:spMkLst>
            <pc:docMk/>
            <pc:sldMk cId="1580591475" sldId="600"/>
            <ac:spMk id="19" creationId="{B66E3D45-E7D2-4CD6-B275-AA09D523B978}"/>
          </ac:spMkLst>
        </pc:spChg>
        <pc:spChg chg="add mod">
          <ac:chgData name="Siniša Vuksan" userId="3af124f9-b8e7-46e3-9422-21ae1d17ac0b" providerId="ADAL" clId="{99365A99-1488-49E0-96C0-5C766922975C}" dt="2022-01-04T10:37:27.383" v="2812" actId="20577"/>
          <ac:spMkLst>
            <pc:docMk/>
            <pc:sldMk cId="1580591475" sldId="600"/>
            <ac:spMk id="22" creationId="{C6EFA3A0-2AD7-4899-8324-9C16FA768FB8}"/>
          </ac:spMkLst>
        </pc:spChg>
        <pc:picChg chg="mod">
          <ac:chgData name="Siniša Vuksan" userId="3af124f9-b8e7-46e3-9422-21ae1d17ac0b" providerId="ADAL" clId="{99365A99-1488-49E0-96C0-5C766922975C}" dt="2022-01-04T10:31:54.945" v="2574" actId="14100"/>
          <ac:picMkLst>
            <pc:docMk/>
            <pc:sldMk cId="1580591475" sldId="60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10:32:48.627" v="2653" actId="1076"/>
          <ac:picMkLst>
            <pc:docMk/>
            <pc:sldMk cId="1580591475" sldId="600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30:52.939" v="2556" actId="1076"/>
          <ac:picMkLst>
            <pc:docMk/>
            <pc:sldMk cId="1580591475" sldId="600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31:11.003" v="2569" actId="478"/>
          <ac:picMkLst>
            <pc:docMk/>
            <pc:sldMk cId="1580591475" sldId="600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99365A99-1488-49E0-96C0-5C766922975C}" dt="2022-01-04T10:34:39.015" v="2683" actId="1076"/>
          <ac:picMkLst>
            <pc:docMk/>
            <pc:sldMk cId="1580591475" sldId="600"/>
            <ac:picMk id="9" creationId="{99AF4DB0-870F-4F8A-B68A-92FB4A4F0244}"/>
          </ac:picMkLst>
        </pc:picChg>
        <pc:picChg chg="add mod">
          <ac:chgData name="Siniša Vuksan" userId="3af124f9-b8e7-46e3-9422-21ae1d17ac0b" providerId="ADAL" clId="{99365A99-1488-49E0-96C0-5C766922975C}" dt="2022-01-04T10:37:29.449" v="2813" actId="1036"/>
          <ac:picMkLst>
            <pc:docMk/>
            <pc:sldMk cId="1580591475" sldId="600"/>
            <ac:picMk id="21" creationId="{345BCCBB-D525-426A-97AD-4B91B6074137}"/>
          </ac:picMkLst>
        </pc:picChg>
      </pc:sldChg>
      <pc:sldChg chg="delSp modSp add del mod delAnim">
        <pc:chgData name="Siniša Vuksan" userId="3af124f9-b8e7-46e3-9422-21ae1d17ac0b" providerId="ADAL" clId="{99365A99-1488-49E0-96C0-5C766922975C}" dt="2022-01-04T10:58:16.519" v="3876" actId="47"/>
        <pc:sldMkLst>
          <pc:docMk/>
          <pc:sldMk cId="561534478" sldId="601"/>
        </pc:sldMkLst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5" creationId="{5F3E3B94-F000-48ED-8245-DA680A4B6E98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10" creationId="{081F2338-2B67-4DFD-A072-2AAA42899237}"/>
          </ac:spMkLst>
        </pc:spChg>
        <pc:picChg chg="mod">
          <ac:chgData name="Siniša Vuksan" userId="3af124f9-b8e7-46e3-9422-21ae1d17ac0b" providerId="ADAL" clId="{99365A99-1488-49E0-96C0-5C766922975C}" dt="2022-01-04T10:49:44.447" v="3600" actId="14826"/>
          <ac:picMkLst>
            <pc:docMk/>
            <pc:sldMk cId="561534478" sldId="60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6C22FFFF-E7D1-401C-BB41-DBBD94B17EAE}"/>
    <pc:docChg chg="undo custSel addSld delSld modSld sldOrd">
      <pc:chgData name="Siniša Vuksan" userId="3af124f9-b8e7-46e3-9422-21ae1d17ac0b" providerId="ADAL" clId="{6C22FFFF-E7D1-401C-BB41-DBBD94B17EAE}" dt="2022-02-23T12:52:56.091" v="3676" actId="1076"/>
      <pc:docMkLst>
        <pc:docMk/>
      </pc:docMkLst>
      <pc:sldChg chg="modSp">
        <pc:chgData name="Siniša Vuksan" userId="3af124f9-b8e7-46e3-9422-21ae1d17ac0b" providerId="ADAL" clId="{6C22FFFF-E7D1-401C-BB41-DBBD94B17EAE}" dt="2022-02-22T12:57:47.530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C22FFFF-E7D1-401C-BB41-DBBD94B17EAE}" dt="2022-02-22T12:57:47.530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add mod ord delAnim modAnim">
        <pc:chgData name="Siniša Vuksan" userId="3af124f9-b8e7-46e3-9422-21ae1d17ac0b" providerId="ADAL" clId="{6C22FFFF-E7D1-401C-BB41-DBBD94B17EAE}" dt="2022-02-23T10:28:26.400" v="906"/>
        <pc:sldMkLst>
          <pc:docMk/>
          <pc:sldMk cId="2732866877" sldId="257"/>
        </pc:sldMkLst>
        <pc:spChg chg="add mod">
          <ac:chgData name="Siniša Vuksan" userId="3af124f9-b8e7-46e3-9422-21ae1d17ac0b" providerId="ADAL" clId="{6C22FFFF-E7D1-401C-BB41-DBBD94B17EAE}" dt="2022-02-23T10:22:31.600" v="871" actId="1076"/>
          <ac:spMkLst>
            <pc:docMk/>
            <pc:sldMk cId="2732866877" sldId="257"/>
            <ac:spMk id="14" creationId="{0B327EAB-2987-4775-81FD-9DAA3342D5A0}"/>
          </ac:spMkLst>
        </pc:spChg>
        <pc:spChg chg="del">
          <ac:chgData name="Siniša Vuksan" userId="3af124f9-b8e7-46e3-9422-21ae1d17ac0b" providerId="ADAL" clId="{6C22FFFF-E7D1-401C-BB41-DBBD94B17EAE}" dt="2022-02-23T10:22:18.939" v="867" actId="478"/>
          <ac:spMkLst>
            <pc:docMk/>
            <pc:sldMk cId="2732866877" sldId="257"/>
            <ac:spMk id="17" creationId="{BA49F45A-7C54-46C7-A703-0D7A88AFF569}"/>
          </ac:spMkLst>
        </pc:spChg>
        <pc:picChg chg="del">
          <ac:chgData name="Siniša Vuksan" userId="3af124f9-b8e7-46e3-9422-21ae1d17ac0b" providerId="ADAL" clId="{6C22FFFF-E7D1-401C-BB41-DBBD94B17EAE}" dt="2022-02-23T10:22:19.618" v="868" actId="478"/>
          <ac:picMkLst>
            <pc:docMk/>
            <pc:sldMk cId="2732866877" sldId="257"/>
            <ac:picMk id="2054" creationId="{08D67ABB-E7E1-4C4D-BC57-038718227DB3}"/>
          </ac:picMkLst>
        </pc:picChg>
      </pc:sldChg>
      <pc:sldChg chg="modSp add mod modTransition modAnim">
        <pc:chgData name="Siniša Vuksan" userId="3af124f9-b8e7-46e3-9422-21ae1d17ac0b" providerId="ADAL" clId="{6C22FFFF-E7D1-401C-BB41-DBBD94B17EAE}" dt="2022-02-23T12:49:36.568" v="3587" actId="1076"/>
        <pc:sldMkLst>
          <pc:docMk/>
          <pc:sldMk cId="2317670766" sldId="258"/>
        </pc:sldMkLst>
        <pc:spChg chg="mod">
          <ac:chgData name="Siniša Vuksan" userId="3af124f9-b8e7-46e3-9422-21ae1d17ac0b" providerId="ADAL" clId="{6C22FFFF-E7D1-401C-BB41-DBBD94B17EAE}" dt="2022-02-23T12:48:59.786" v="3585" actId="20577"/>
          <ac:spMkLst>
            <pc:docMk/>
            <pc:sldMk cId="2317670766" sldId="258"/>
            <ac:spMk id="3" creationId="{00000000-0000-0000-0000-000000000000}"/>
          </ac:spMkLst>
        </pc:spChg>
        <pc:picChg chg="mod">
          <ac:chgData name="Siniša Vuksan" userId="3af124f9-b8e7-46e3-9422-21ae1d17ac0b" providerId="ADAL" clId="{6C22FFFF-E7D1-401C-BB41-DBBD94B17EAE}" dt="2022-02-23T12:49:36.568" v="3587" actId="1076"/>
          <ac:picMkLst>
            <pc:docMk/>
            <pc:sldMk cId="2317670766" sldId="258"/>
            <ac:picMk id="3074" creationId="{00000000-0000-0000-0000-000000000000}"/>
          </ac:picMkLst>
        </pc:picChg>
      </pc:sldChg>
      <pc:sldChg chg="delSp add del mod delAnim">
        <pc:chgData name="Siniša Vuksan" userId="3af124f9-b8e7-46e3-9422-21ae1d17ac0b" providerId="ADAL" clId="{6C22FFFF-E7D1-401C-BB41-DBBD94B17EAE}" dt="2022-02-23T10:22:37.979" v="873" actId="47"/>
        <pc:sldMkLst>
          <pc:docMk/>
          <pc:sldMk cId="2759844826" sldId="258"/>
        </pc:sldMkLst>
        <pc:spChg chg="del">
          <ac:chgData name="Siniša Vuksan" userId="3af124f9-b8e7-46e3-9422-21ae1d17ac0b" providerId="ADAL" clId="{6C22FFFF-E7D1-401C-BB41-DBBD94B17EAE}" dt="2022-02-23T10:22:24.687" v="869" actId="21"/>
          <ac:spMkLst>
            <pc:docMk/>
            <pc:sldMk cId="2759844826" sldId="258"/>
            <ac:spMk id="4" creationId="{8C7F51BB-625E-42C5-B701-0A1151AEE283}"/>
          </ac:spMkLst>
        </pc:spChg>
      </pc:sldChg>
      <pc:sldChg chg="addSp modSp add mod modTransition modAnim">
        <pc:chgData name="Siniša Vuksan" userId="3af124f9-b8e7-46e3-9422-21ae1d17ac0b" providerId="ADAL" clId="{6C22FFFF-E7D1-401C-BB41-DBBD94B17EAE}" dt="2022-02-23T12:49:45.559" v="3591" actId="14100"/>
        <pc:sldMkLst>
          <pc:docMk/>
          <pc:sldMk cId="2506151885" sldId="263"/>
        </pc:sldMkLst>
        <pc:spChg chg="mod">
          <ac:chgData name="Siniša Vuksan" userId="3af124f9-b8e7-46e3-9422-21ae1d17ac0b" providerId="ADAL" clId="{6C22FFFF-E7D1-401C-BB41-DBBD94B17EAE}" dt="2022-02-23T11:06:19.075" v="915" actId="20577"/>
          <ac:spMkLst>
            <pc:docMk/>
            <pc:sldMk cId="2506151885" sldId="263"/>
            <ac:spMk id="3" creationId="{00000000-0000-0000-0000-000000000000}"/>
          </ac:spMkLst>
        </pc:spChg>
        <pc:spChg chg="add mod">
          <ac:chgData name="Siniša Vuksan" userId="3af124f9-b8e7-46e3-9422-21ae1d17ac0b" providerId="ADAL" clId="{6C22FFFF-E7D1-401C-BB41-DBBD94B17EAE}" dt="2022-02-23T11:07:41.527" v="976" actId="122"/>
          <ac:spMkLst>
            <pc:docMk/>
            <pc:sldMk cId="2506151885" sldId="263"/>
            <ac:spMk id="4" creationId="{BD012A0C-0C7D-43F7-9C51-40C560284C2A}"/>
          </ac:spMkLst>
        </pc:spChg>
        <pc:picChg chg="mod">
          <ac:chgData name="Siniša Vuksan" userId="3af124f9-b8e7-46e3-9422-21ae1d17ac0b" providerId="ADAL" clId="{6C22FFFF-E7D1-401C-BB41-DBBD94B17EAE}" dt="2022-02-23T12:49:45.559" v="3591" actId="14100"/>
          <ac:picMkLst>
            <pc:docMk/>
            <pc:sldMk cId="2506151885" sldId="263"/>
            <ac:picMk id="5122" creationId="{00000000-0000-0000-0000-000000000000}"/>
          </ac:picMkLst>
        </pc:picChg>
      </pc:sldChg>
      <pc:sldChg chg="del">
        <pc:chgData name="Siniša Vuksan" userId="3af124f9-b8e7-46e3-9422-21ae1d17ac0b" providerId="ADAL" clId="{6C22FFFF-E7D1-401C-BB41-DBBD94B17EAE}" dt="2022-02-22T12:56:55.836" v="0" actId="47"/>
        <pc:sldMkLst>
          <pc:docMk/>
          <pc:sldMk cId="2122178903" sldId="288"/>
        </pc:sldMkLst>
      </pc:sldChg>
      <pc:sldChg chg="del">
        <pc:chgData name="Siniša Vuksan" userId="3af124f9-b8e7-46e3-9422-21ae1d17ac0b" providerId="ADAL" clId="{6C22FFFF-E7D1-401C-BB41-DBBD94B17EAE}" dt="2022-02-22T12:56:56.401" v="1" actId="47"/>
        <pc:sldMkLst>
          <pc:docMk/>
          <pc:sldMk cId="1167673325" sldId="300"/>
        </pc:sldMkLst>
      </pc:sldChg>
      <pc:sldChg chg="del">
        <pc:chgData name="Siniša Vuksan" userId="3af124f9-b8e7-46e3-9422-21ae1d17ac0b" providerId="ADAL" clId="{6C22FFFF-E7D1-401C-BB41-DBBD94B17EAE}" dt="2022-02-23T12:34:50.360" v="2905" actId="47"/>
        <pc:sldMkLst>
          <pc:docMk/>
          <pc:sldMk cId="780862427" sldId="604"/>
        </pc:sldMkLst>
      </pc:sldChg>
      <pc:sldChg chg="modSp del mod">
        <pc:chgData name="Siniša Vuksan" userId="3af124f9-b8e7-46e3-9422-21ae1d17ac0b" providerId="ADAL" clId="{6C22FFFF-E7D1-401C-BB41-DBBD94B17EAE}" dt="2022-02-23T12:34:46.625" v="2899" actId="47"/>
        <pc:sldMkLst>
          <pc:docMk/>
          <pc:sldMk cId="1586339126" sldId="605"/>
        </pc:sldMkLst>
        <pc:picChg chg="mod">
          <ac:chgData name="Siniša Vuksan" userId="3af124f9-b8e7-46e3-9422-21ae1d17ac0b" providerId="ADAL" clId="{6C22FFFF-E7D1-401C-BB41-DBBD94B17EAE}" dt="2022-02-23T12:27:59.705" v="2699" actId="1076"/>
          <ac:picMkLst>
            <pc:docMk/>
            <pc:sldMk cId="1586339126" sldId="605"/>
            <ac:picMk id="2" creationId="{B69E1C10-ACFD-49C4-B019-6B92ED78F85E}"/>
          </ac:picMkLst>
        </pc:picChg>
      </pc:sldChg>
      <pc:sldChg chg="del">
        <pc:chgData name="Siniša Vuksan" userId="3af124f9-b8e7-46e3-9422-21ae1d17ac0b" providerId="ADAL" clId="{6C22FFFF-E7D1-401C-BB41-DBBD94B17EAE}" dt="2022-02-23T12:34:47.048" v="2900" actId="47"/>
        <pc:sldMkLst>
          <pc:docMk/>
          <pc:sldMk cId="2727989388" sldId="606"/>
        </pc:sldMkLst>
      </pc:sldChg>
      <pc:sldChg chg="addSp modSp mod ord modAnim">
        <pc:chgData name="Siniša Vuksan" userId="3af124f9-b8e7-46e3-9422-21ae1d17ac0b" providerId="ADAL" clId="{6C22FFFF-E7D1-401C-BB41-DBBD94B17EAE}" dt="2022-02-22T13:04:25.275" v="92"/>
        <pc:sldMkLst>
          <pc:docMk/>
          <pc:sldMk cId="23558642" sldId="614"/>
        </pc:sldMkLst>
        <pc:spChg chg="mod">
          <ac:chgData name="Siniša Vuksan" userId="3af124f9-b8e7-46e3-9422-21ae1d17ac0b" providerId="ADAL" clId="{6C22FFFF-E7D1-401C-BB41-DBBD94B17EAE}" dt="2022-02-22T13:04:22.884" v="90" actId="14100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2T12:56:59.944" v="3" actId="20577"/>
          <ac:spMkLst>
            <pc:docMk/>
            <pc:sldMk cId="23558642" sldId="614"/>
            <ac:spMk id="7" creationId="{0256D9EB-C20B-45FA-9F3D-124012366C9E}"/>
          </ac:spMkLst>
        </pc:spChg>
        <pc:spChg chg="add mod">
          <ac:chgData name="Siniša Vuksan" userId="3af124f9-b8e7-46e3-9422-21ae1d17ac0b" providerId="ADAL" clId="{6C22FFFF-E7D1-401C-BB41-DBBD94B17EAE}" dt="2022-02-22T13:02:12.860" v="70" actId="1035"/>
          <ac:spMkLst>
            <pc:docMk/>
            <pc:sldMk cId="23558642" sldId="614"/>
            <ac:spMk id="8" creationId="{C5357371-4897-46D0-843F-BD811E544FF2}"/>
          </ac:spMkLst>
        </pc:spChg>
        <pc:spChg chg="add mod">
          <ac:chgData name="Siniša Vuksan" userId="3af124f9-b8e7-46e3-9422-21ae1d17ac0b" providerId="ADAL" clId="{6C22FFFF-E7D1-401C-BB41-DBBD94B17EAE}" dt="2022-02-22T13:02:21.731" v="75" actId="1035"/>
          <ac:spMkLst>
            <pc:docMk/>
            <pc:sldMk cId="23558642" sldId="614"/>
            <ac:spMk id="9" creationId="{C4B7D9BA-70D3-4C57-8E6F-F9B410E695A0}"/>
          </ac:spMkLst>
        </pc:spChg>
        <pc:spChg chg="add mod">
          <ac:chgData name="Siniša Vuksan" userId="3af124f9-b8e7-46e3-9422-21ae1d17ac0b" providerId="ADAL" clId="{6C22FFFF-E7D1-401C-BB41-DBBD94B17EAE}" dt="2022-02-22T13:02:33.459" v="78" actId="1076"/>
          <ac:spMkLst>
            <pc:docMk/>
            <pc:sldMk cId="23558642" sldId="614"/>
            <ac:spMk id="10" creationId="{7DA0C397-E231-49E2-BFCD-E047A5545431}"/>
          </ac:spMkLst>
        </pc:spChg>
        <pc:spChg chg="add mod">
          <ac:chgData name="Siniša Vuksan" userId="3af124f9-b8e7-46e3-9422-21ae1d17ac0b" providerId="ADAL" clId="{6C22FFFF-E7D1-401C-BB41-DBBD94B17EAE}" dt="2022-02-22T13:02:42.638" v="83" actId="1035"/>
          <ac:spMkLst>
            <pc:docMk/>
            <pc:sldMk cId="23558642" sldId="614"/>
            <ac:spMk id="11" creationId="{860911DC-AA27-4734-B12E-8729F104033A}"/>
          </ac:spMkLst>
        </pc:spChg>
        <pc:spChg chg="add mod">
          <ac:chgData name="Siniša Vuksan" userId="3af124f9-b8e7-46e3-9422-21ae1d17ac0b" providerId="ADAL" clId="{6C22FFFF-E7D1-401C-BB41-DBBD94B17EAE}" dt="2022-02-22T13:04:06.075" v="86" actId="1076"/>
          <ac:spMkLst>
            <pc:docMk/>
            <pc:sldMk cId="23558642" sldId="614"/>
            <ac:spMk id="12" creationId="{442D4846-1D6F-4929-86BE-B46BACA2E3B4}"/>
          </ac:spMkLst>
        </pc:spChg>
        <pc:spChg chg="add mod">
          <ac:chgData name="Siniša Vuksan" userId="3af124f9-b8e7-46e3-9422-21ae1d17ac0b" providerId="ADAL" clId="{6C22FFFF-E7D1-401C-BB41-DBBD94B17EAE}" dt="2022-02-22T13:04:17.747" v="89" actId="1076"/>
          <ac:spMkLst>
            <pc:docMk/>
            <pc:sldMk cId="23558642" sldId="614"/>
            <ac:spMk id="13" creationId="{D807241A-F257-4912-91DF-B88400ABAF3E}"/>
          </ac:spMkLst>
        </pc:spChg>
        <pc:picChg chg="mod">
          <ac:chgData name="Siniša Vuksan" userId="3af124f9-b8e7-46e3-9422-21ae1d17ac0b" providerId="ADAL" clId="{6C22FFFF-E7D1-401C-BB41-DBBD94B17EAE}" dt="2022-02-22T12:59:23.243" v="26" actId="1076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6C22FFFF-E7D1-401C-BB41-DBBD94B17EAE}" dt="2022-02-22T12:57:37.324" v="4" actId="14826"/>
          <ac:picMkLst>
            <pc:docMk/>
            <pc:sldMk cId="23558642" sldId="614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6C22FFFF-E7D1-401C-BB41-DBBD94B17EAE}" dt="2022-02-22T13:09:39.366" v="422"/>
        <pc:sldMkLst>
          <pc:docMk/>
          <pc:sldMk cId="1578966495" sldId="615"/>
        </pc:sldMkLst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5" creationId="{C6B448DD-BAA4-4C26-9BB7-10696567380F}"/>
          </ac:spMkLst>
        </pc:spChg>
        <pc:spChg chg="mod">
          <ac:chgData name="Siniša Vuksan" userId="3af124f9-b8e7-46e3-9422-21ae1d17ac0b" providerId="ADAL" clId="{6C22FFFF-E7D1-401C-BB41-DBBD94B17EAE}" dt="2022-02-22T13:05:58.396" v="151" actId="20577"/>
          <ac:spMkLst>
            <pc:docMk/>
            <pc:sldMk cId="1578966495" sldId="615"/>
            <ac:spMk id="6" creationId="{010AB125-9086-4261-98B4-FC5A0801347C}"/>
          </ac:spMkLst>
        </pc:spChg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7" creationId="{762489CD-E095-4031-991A-2C20FE42D22A}"/>
          </ac:spMkLst>
        </pc:spChg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8" creationId="{5B0298E2-D350-404E-A776-C307FA0DEDF6}"/>
          </ac:spMkLst>
        </pc:spChg>
        <pc:spChg chg="add mod">
          <ac:chgData name="Siniša Vuksan" userId="3af124f9-b8e7-46e3-9422-21ae1d17ac0b" providerId="ADAL" clId="{6C22FFFF-E7D1-401C-BB41-DBBD94B17EAE}" dt="2022-02-22T13:08:06.514" v="342" actId="1036"/>
          <ac:spMkLst>
            <pc:docMk/>
            <pc:sldMk cId="1578966495" sldId="615"/>
            <ac:spMk id="9" creationId="{F7A6F725-7CF3-4CA9-A832-1C503E886ADF}"/>
          </ac:spMkLst>
        </pc:spChg>
        <pc:spChg chg="add mod">
          <ac:chgData name="Siniša Vuksan" userId="3af124f9-b8e7-46e3-9422-21ae1d17ac0b" providerId="ADAL" clId="{6C22FFFF-E7D1-401C-BB41-DBBD94B17EAE}" dt="2022-02-22T13:09:34.683" v="420" actId="14100"/>
          <ac:spMkLst>
            <pc:docMk/>
            <pc:sldMk cId="1578966495" sldId="615"/>
            <ac:spMk id="11" creationId="{08B17D54-1E7A-4C40-B850-0D9D9407B68A}"/>
          </ac:spMkLst>
        </pc:spChg>
        <pc:picChg chg="mod">
          <ac:chgData name="Siniša Vuksan" userId="3af124f9-b8e7-46e3-9422-21ae1d17ac0b" providerId="ADAL" clId="{6C22FFFF-E7D1-401C-BB41-DBBD94B17EAE}" dt="2022-02-22T13:05:22.731" v="97" actId="1076"/>
          <ac:picMkLst>
            <pc:docMk/>
            <pc:sldMk cId="1578966495" sldId="615"/>
            <ac:picMk id="2" creationId="{B69E1C10-ACFD-49C4-B019-6B92ED78F85E}"/>
          </ac:picMkLst>
        </pc:picChg>
        <pc:picChg chg="mod">
          <ac:chgData name="Siniša Vuksan" userId="3af124f9-b8e7-46e3-9422-21ae1d17ac0b" providerId="ADAL" clId="{6C22FFFF-E7D1-401C-BB41-DBBD94B17EAE}" dt="2022-02-22T13:04:43.013" v="93" actId="14826"/>
          <ac:picMkLst>
            <pc:docMk/>
            <pc:sldMk cId="1578966495" sldId="615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6C22FFFF-E7D1-401C-BB41-DBBD94B17EAE}" dt="2022-02-22T13:08:37.164" v="347" actId="1076"/>
          <ac:picMkLst>
            <pc:docMk/>
            <pc:sldMk cId="1578966495" sldId="615"/>
            <ac:picMk id="10" creationId="{299109C4-280A-4BFA-8BE2-CFBA7C8C065C}"/>
          </ac:picMkLst>
        </pc:picChg>
      </pc:sldChg>
      <pc:sldChg chg="del">
        <pc:chgData name="Siniša Vuksan" userId="3af124f9-b8e7-46e3-9422-21ae1d17ac0b" providerId="ADAL" clId="{6C22FFFF-E7D1-401C-BB41-DBBD94B17EAE}" dt="2022-02-23T12:34:44.776" v="2897" actId="47"/>
        <pc:sldMkLst>
          <pc:docMk/>
          <pc:sldMk cId="1520211222" sldId="616"/>
        </pc:sldMkLst>
      </pc:sldChg>
      <pc:sldChg chg="del">
        <pc:chgData name="Siniša Vuksan" userId="3af124f9-b8e7-46e3-9422-21ae1d17ac0b" providerId="ADAL" clId="{6C22FFFF-E7D1-401C-BB41-DBBD94B17EAE}" dt="2022-02-23T12:34:46.060" v="2898" actId="47"/>
        <pc:sldMkLst>
          <pc:docMk/>
          <pc:sldMk cId="3245023160" sldId="617"/>
        </pc:sldMkLst>
      </pc:sldChg>
      <pc:sldChg chg="del">
        <pc:chgData name="Siniša Vuksan" userId="3af124f9-b8e7-46e3-9422-21ae1d17ac0b" providerId="ADAL" clId="{6C22FFFF-E7D1-401C-BB41-DBBD94B17EAE}" dt="2022-02-23T12:34:47.440" v="2901" actId="47"/>
        <pc:sldMkLst>
          <pc:docMk/>
          <pc:sldMk cId="204366841" sldId="618"/>
        </pc:sldMkLst>
      </pc:sldChg>
      <pc:sldChg chg="del">
        <pc:chgData name="Siniša Vuksan" userId="3af124f9-b8e7-46e3-9422-21ae1d17ac0b" providerId="ADAL" clId="{6C22FFFF-E7D1-401C-BB41-DBBD94B17EAE}" dt="2022-02-23T12:34:48.335" v="2902" actId="47"/>
        <pc:sldMkLst>
          <pc:docMk/>
          <pc:sldMk cId="341361254" sldId="619"/>
        </pc:sldMkLst>
      </pc:sldChg>
      <pc:sldChg chg="del">
        <pc:chgData name="Siniša Vuksan" userId="3af124f9-b8e7-46e3-9422-21ae1d17ac0b" providerId="ADAL" clId="{6C22FFFF-E7D1-401C-BB41-DBBD94B17EAE}" dt="2022-02-23T12:34:49.120" v="2903" actId="47"/>
        <pc:sldMkLst>
          <pc:docMk/>
          <pc:sldMk cId="3170902459" sldId="620"/>
        </pc:sldMkLst>
      </pc:sldChg>
      <pc:sldChg chg="del">
        <pc:chgData name="Siniša Vuksan" userId="3af124f9-b8e7-46e3-9422-21ae1d17ac0b" providerId="ADAL" clId="{6C22FFFF-E7D1-401C-BB41-DBBD94B17EAE}" dt="2022-02-23T12:34:50.345" v="2904" actId="47"/>
        <pc:sldMkLst>
          <pc:docMk/>
          <pc:sldMk cId="1649209003" sldId="621"/>
        </pc:sldMkLst>
      </pc:sldChg>
      <pc:sldChg chg="delSp new del mod">
        <pc:chgData name="Siniša Vuksan" userId="3af124f9-b8e7-46e3-9422-21ae1d17ac0b" providerId="ADAL" clId="{6C22FFFF-E7D1-401C-BB41-DBBD94B17EAE}" dt="2022-02-23T10:22:37" v="872" actId="47"/>
        <pc:sldMkLst>
          <pc:docMk/>
          <pc:sldMk cId="2771847537" sldId="622"/>
        </pc:sldMkLst>
        <pc:spChg chg="del">
          <ac:chgData name="Siniša Vuksan" userId="3af124f9-b8e7-46e3-9422-21ae1d17ac0b" providerId="ADAL" clId="{6C22FFFF-E7D1-401C-BB41-DBBD94B17EAE}" dt="2022-02-22T12:57:59.161" v="17" actId="478"/>
          <ac:spMkLst>
            <pc:docMk/>
            <pc:sldMk cId="2771847537" sldId="622"/>
            <ac:spMk id="2" creationId="{4F71EF4D-EFBC-4151-B9B4-08DE82CF2380}"/>
          </ac:spMkLst>
        </pc:spChg>
        <pc:spChg chg="del">
          <ac:chgData name="Siniša Vuksan" userId="3af124f9-b8e7-46e3-9422-21ae1d17ac0b" providerId="ADAL" clId="{6C22FFFF-E7D1-401C-BB41-DBBD94B17EAE}" dt="2022-02-22T12:57:59.161" v="17" actId="478"/>
          <ac:spMkLst>
            <pc:docMk/>
            <pc:sldMk cId="2771847537" sldId="622"/>
            <ac:spMk id="3" creationId="{CB656482-6FE1-4311-B3D5-7BB1CEF133EA}"/>
          </ac:spMkLst>
        </pc:spChg>
      </pc:sldChg>
      <pc:sldChg chg="delSp modSp add mod ord delAnim modAnim">
        <pc:chgData name="Siniša Vuksan" userId="3af124f9-b8e7-46e3-9422-21ae1d17ac0b" providerId="ADAL" clId="{6C22FFFF-E7D1-401C-BB41-DBBD94B17EAE}" dt="2022-02-22T13:14:15.637" v="472"/>
        <pc:sldMkLst>
          <pc:docMk/>
          <pc:sldMk cId="1172326979" sldId="623"/>
        </pc:sldMkLst>
        <pc:spChg chg="mod">
          <ac:chgData name="Siniša Vuksan" userId="3af124f9-b8e7-46e3-9422-21ae1d17ac0b" providerId="ADAL" clId="{6C22FFFF-E7D1-401C-BB41-DBBD94B17EAE}" dt="2022-02-22T13:14:06.723" v="469" actId="20577"/>
          <ac:spMkLst>
            <pc:docMk/>
            <pc:sldMk cId="1172326979" sldId="623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2T13:10:12.467" v="425" actId="20577"/>
          <ac:spMkLst>
            <pc:docMk/>
            <pc:sldMk cId="1172326979" sldId="623"/>
            <ac:spMk id="7" creationId="{BD27CF50-1D5A-4213-9C4D-0ED4E94F5CE1}"/>
          </ac:spMkLst>
        </pc:spChg>
        <pc:spChg chg="del">
          <ac:chgData name="Siniša Vuksan" userId="3af124f9-b8e7-46e3-9422-21ae1d17ac0b" providerId="ADAL" clId="{6C22FFFF-E7D1-401C-BB41-DBBD94B17EAE}" dt="2022-02-22T13:10:41.111" v="427" actId="478"/>
          <ac:spMkLst>
            <pc:docMk/>
            <pc:sldMk cId="1172326979" sldId="623"/>
            <ac:spMk id="19" creationId="{9A438C54-A208-4118-B298-44331C16F8D9}"/>
          </ac:spMkLst>
        </pc:spChg>
        <pc:picChg chg="mod">
          <ac:chgData name="Siniša Vuksan" userId="3af124f9-b8e7-46e3-9422-21ae1d17ac0b" providerId="ADAL" clId="{6C22FFFF-E7D1-401C-BB41-DBBD94B17EAE}" dt="2022-02-22T13:10:38.458" v="426" actId="14826"/>
          <ac:picMkLst>
            <pc:docMk/>
            <pc:sldMk cId="1172326979" sldId="623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2T13:14:10.838" v="470" actId="1076"/>
          <ac:picMkLst>
            <pc:docMk/>
            <pc:sldMk cId="1172326979" sldId="623"/>
            <ac:picMk id="16" creationId="{6FFE24D0-388A-4689-99F2-3E56360F9FD6}"/>
          </ac:picMkLst>
        </pc:picChg>
      </pc:sldChg>
      <pc:sldChg chg="addSp delSp modSp add mod ord modTransition delAnim modAnim">
        <pc:chgData name="Siniša Vuksan" userId="3af124f9-b8e7-46e3-9422-21ae1d17ac0b" providerId="ADAL" clId="{6C22FFFF-E7D1-401C-BB41-DBBD94B17EAE}" dt="2022-02-23T12:46:23.898" v="3573" actId="20577"/>
        <pc:sldMkLst>
          <pc:docMk/>
          <pc:sldMk cId="2244744392" sldId="624"/>
        </pc:sldMkLst>
        <pc:spChg chg="add mod">
          <ac:chgData name="Siniša Vuksan" userId="3af124f9-b8e7-46e3-9422-21ae1d17ac0b" providerId="ADAL" clId="{6C22FFFF-E7D1-401C-BB41-DBBD94B17EAE}" dt="2022-02-23T12:46:23.898" v="3573" actId="20577"/>
          <ac:spMkLst>
            <pc:docMk/>
            <pc:sldMk cId="2244744392" sldId="624"/>
            <ac:spMk id="5" creationId="{937ABBDA-EBFC-45CC-83DB-58865672C8A4}"/>
          </ac:spMkLst>
        </pc:spChg>
        <pc:spChg chg="del">
          <ac:chgData name="Siniša Vuksan" userId="3af124f9-b8e7-46e3-9422-21ae1d17ac0b" providerId="ADAL" clId="{6C22FFFF-E7D1-401C-BB41-DBBD94B17EAE}" dt="2022-02-22T13:14:21.734" v="474" actId="478"/>
          <ac:spMkLst>
            <pc:docMk/>
            <pc:sldMk cId="2244744392" sldId="624"/>
            <ac:spMk id="7" creationId="{BD27CF50-1D5A-4213-9C4D-0ED4E94F5CE1}"/>
          </ac:spMkLst>
        </pc:spChg>
        <pc:picChg chg="mod">
          <ac:chgData name="Siniša Vuksan" userId="3af124f9-b8e7-46e3-9422-21ae1d17ac0b" providerId="ADAL" clId="{6C22FFFF-E7D1-401C-BB41-DBBD94B17EAE}" dt="2022-02-23T09:59:05.820" v="480" actId="14826"/>
          <ac:picMkLst>
            <pc:docMk/>
            <pc:sldMk cId="2244744392" sldId="624"/>
            <ac:picMk id="16" creationId="{6FFE24D0-388A-4689-99F2-3E56360F9FD6}"/>
          </ac:picMkLst>
        </pc:picChg>
      </pc:sldChg>
      <pc:sldChg chg="modSp add mod ord modTransition modAnim">
        <pc:chgData name="Siniša Vuksan" userId="3af124f9-b8e7-46e3-9422-21ae1d17ac0b" providerId="ADAL" clId="{6C22FFFF-E7D1-401C-BB41-DBBD94B17EAE}" dt="2022-02-23T10:28:19.516" v="905"/>
        <pc:sldMkLst>
          <pc:docMk/>
          <pc:sldMk cId="1436891660" sldId="625"/>
        </pc:sldMkLst>
        <pc:spChg chg="mod">
          <ac:chgData name="Siniša Vuksan" userId="3af124f9-b8e7-46e3-9422-21ae1d17ac0b" providerId="ADAL" clId="{6C22FFFF-E7D1-401C-BB41-DBBD94B17EAE}" dt="2022-02-23T10:20:06.047" v="824" actId="20577"/>
          <ac:spMkLst>
            <pc:docMk/>
            <pc:sldMk cId="1436891660" sldId="625"/>
            <ac:spMk id="14" creationId="{3CF9399A-E0EE-4457-9A9D-29B8D3D72229}"/>
          </ac:spMkLst>
        </pc:spChg>
        <pc:spChg chg="mod">
          <ac:chgData name="Siniša Vuksan" userId="3af124f9-b8e7-46e3-9422-21ae1d17ac0b" providerId="ADAL" clId="{6C22FFFF-E7D1-401C-BB41-DBBD94B17EAE}" dt="2022-02-23T10:20:17.429" v="860" actId="1038"/>
          <ac:spMkLst>
            <pc:docMk/>
            <pc:sldMk cId="1436891660" sldId="625"/>
            <ac:spMk id="18" creationId="{032D78FA-88D1-4F50-A0FB-3A0FB1805117}"/>
          </ac:spMkLst>
        </pc:spChg>
        <pc:spChg chg="mod">
          <ac:chgData name="Siniša Vuksan" userId="3af124f9-b8e7-46e3-9422-21ae1d17ac0b" providerId="ADAL" clId="{6C22FFFF-E7D1-401C-BB41-DBBD94B17EAE}" dt="2022-02-23T10:28:15.584" v="904" actId="20577"/>
          <ac:spMkLst>
            <pc:docMk/>
            <pc:sldMk cId="1436891660" sldId="625"/>
            <ac:spMk id="22" creationId="{949C8B76-F9D2-42B3-8D7C-9A2F91FF36D4}"/>
          </ac:spMkLst>
        </pc:spChg>
        <pc:picChg chg="mod">
          <ac:chgData name="Siniša Vuksan" userId="3af124f9-b8e7-46e3-9422-21ae1d17ac0b" providerId="ADAL" clId="{6C22FFFF-E7D1-401C-BB41-DBBD94B17EAE}" dt="2022-02-23T10:27:52.587" v="901" actId="1076"/>
          <ac:picMkLst>
            <pc:docMk/>
            <pc:sldMk cId="1436891660" sldId="625"/>
            <ac:picMk id="5" creationId="{1D6D12C8-BE80-4406-9BF4-291FF3761ADF}"/>
          </ac:picMkLst>
        </pc:picChg>
        <pc:picChg chg="mod">
          <ac:chgData name="Siniša Vuksan" userId="3af124f9-b8e7-46e3-9422-21ae1d17ac0b" providerId="ADAL" clId="{6C22FFFF-E7D1-401C-BB41-DBBD94B17EAE}" dt="2022-02-23T10:27:59.393" v="903" actId="1076"/>
          <ac:picMkLst>
            <pc:docMk/>
            <pc:sldMk cId="1436891660" sldId="625"/>
            <ac:picMk id="1028" creationId="{26F50ACD-C848-4B66-A2AF-84FFC4B40061}"/>
          </ac:picMkLst>
        </pc:picChg>
        <pc:picChg chg="mod">
          <ac:chgData name="Siniša Vuksan" userId="3af124f9-b8e7-46e3-9422-21ae1d17ac0b" providerId="ADAL" clId="{6C22FFFF-E7D1-401C-BB41-DBBD94B17EAE}" dt="2022-02-23T10:27:54.549" v="902" actId="1076"/>
          <ac:picMkLst>
            <pc:docMk/>
            <pc:sldMk cId="1436891660" sldId="625"/>
            <ac:picMk id="1034" creationId="{BEC34420-B3ED-4E1F-9E87-CAF66B0AAA66}"/>
          </ac:picMkLst>
        </pc:picChg>
      </pc:sldChg>
      <pc:sldChg chg="delSp new del mod">
        <pc:chgData name="Siniša Vuksan" userId="3af124f9-b8e7-46e3-9422-21ae1d17ac0b" providerId="ADAL" clId="{6C22FFFF-E7D1-401C-BB41-DBBD94B17EAE}" dt="2022-02-23T12:44:48.374" v="3556" actId="47"/>
        <pc:sldMkLst>
          <pc:docMk/>
          <pc:sldMk cId="4234227856" sldId="626"/>
        </pc:sldMkLst>
        <pc:spChg chg="del">
          <ac:chgData name="Siniša Vuksan" userId="3af124f9-b8e7-46e3-9422-21ae1d17ac0b" providerId="ADAL" clId="{6C22FFFF-E7D1-401C-BB41-DBBD94B17EAE}" dt="2022-02-23T11:00:06.253" v="912" actId="478"/>
          <ac:spMkLst>
            <pc:docMk/>
            <pc:sldMk cId="4234227856" sldId="626"/>
            <ac:spMk id="2" creationId="{20DF9A7E-9610-4A55-8BCC-6BAF95ACF66D}"/>
          </ac:spMkLst>
        </pc:spChg>
        <pc:spChg chg="del">
          <ac:chgData name="Siniša Vuksan" userId="3af124f9-b8e7-46e3-9422-21ae1d17ac0b" providerId="ADAL" clId="{6C22FFFF-E7D1-401C-BB41-DBBD94B17EAE}" dt="2022-02-23T11:00:06.253" v="912" actId="478"/>
          <ac:spMkLst>
            <pc:docMk/>
            <pc:sldMk cId="4234227856" sldId="626"/>
            <ac:spMk id="3" creationId="{3EB5F08F-9010-41D8-96B1-65F96796FE5A}"/>
          </ac:spMkLst>
        </pc:spChg>
      </pc:sldChg>
      <pc:sldChg chg="addSp delSp modSp add mod ord delAnim modAnim">
        <pc:chgData name="Siniša Vuksan" userId="3af124f9-b8e7-46e3-9422-21ae1d17ac0b" providerId="ADAL" clId="{6C22FFFF-E7D1-401C-BB41-DBBD94B17EAE}" dt="2022-02-23T11:52:32.932" v="1467"/>
        <pc:sldMkLst>
          <pc:docMk/>
          <pc:sldMk cId="2927421875" sldId="627"/>
        </pc:sldMkLst>
        <pc:spChg chg="mod">
          <ac:chgData name="Siniša Vuksan" userId="3af124f9-b8e7-46e3-9422-21ae1d17ac0b" providerId="ADAL" clId="{6C22FFFF-E7D1-401C-BB41-DBBD94B17EAE}" dt="2022-02-23T11:49:15.730" v="1093" actId="20577"/>
          <ac:spMkLst>
            <pc:docMk/>
            <pc:sldMk cId="2927421875" sldId="627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1:46:06.168" v="978" actId="20577"/>
          <ac:spMkLst>
            <pc:docMk/>
            <pc:sldMk cId="2927421875" sldId="627"/>
            <ac:spMk id="7" creationId="{0256D9EB-C20B-45FA-9F3D-124012366C9E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13" creationId="{4C35C49B-45B9-4CB7-A1B0-E55333681516}"/>
          </ac:spMkLst>
        </pc:spChg>
        <pc:spChg chg="add mod">
          <ac:chgData name="Siniša Vuksan" userId="3af124f9-b8e7-46e3-9422-21ae1d17ac0b" providerId="ADAL" clId="{6C22FFFF-E7D1-401C-BB41-DBBD94B17EAE}" dt="2022-02-23T11:50:49.123" v="1230" actId="1035"/>
          <ac:spMkLst>
            <pc:docMk/>
            <pc:sldMk cId="2927421875" sldId="627"/>
            <ac:spMk id="14" creationId="{7AE0DD14-BCA6-4000-BBC2-AED4C23F601C}"/>
          </ac:spMkLst>
        </pc:spChg>
        <pc:spChg chg="add mod">
          <ac:chgData name="Siniša Vuksan" userId="3af124f9-b8e7-46e3-9422-21ae1d17ac0b" providerId="ADAL" clId="{6C22FFFF-E7D1-401C-BB41-DBBD94B17EAE}" dt="2022-02-23T11:51:23.918" v="1311" actId="20577"/>
          <ac:spMkLst>
            <pc:docMk/>
            <pc:sldMk cId="2927421875" sldId="627"/>
            <ac:spMk id="15" creationId="{6B7EEC5F-7EBC-4C25-AE2F-74A72C8BC8A2}"/>
          </ac:spMkLst>
        </pc:spChg>
        <pc:spChg chg="add mod">
          <ac:chgData name="Siniša Vuksan" userId="3af124f9-b8e7-46e3-9422-21ae1d17ac0b" providerId="ADAL" clId="{6C22FFFF-E7D1-401C-BB41-DBBD94B17EAE}" dt="2022-02-23T11:51:48.910" v="1366" actId="20577"/>
          <ac:spMkLst>
            <pc:docMk/>
            <pc:sldMk cId="2927421875" sldId="627"/>
            <ac:spMk id="16" creationId="{3661F2EE-D0F3-434A-BB86-A0050428C275}"/>
          </ac:spMkLst>
        </pc:spChg>
        <pc:spChg chg="add mod">
          <ac:chgData name="Siniša Vuksan" userId="3af124f9-b8e7-46e3-9422-21ae1d17ac0b" providerId="ADAL" clId="{6C22FFFF-E7D1-401C-BB41-DBBD94B17EAE}" dt="2022-02-23T11:52:23.386" v="1465" actId="20577"/>
          <ac:spMkLst>
            <pc:docMk/>
            <pc:sldMk cId="2927421875" sldId="627"/>
            <ac:spMk id="17" creationId="{D6A9B222-634A-4A10-AE4D-4CAF73EA5D0F}"/>
          </ac:spMkLst>
        </pc:spChg>
        <pc:spChg chg="mod">
          <ac:chgData name="Siniša Vuksan" userId="3af124f9-b8e7-46e3-9422-21ae1d17ac0b" providerId="ADAL" clId="{6C22FFFF-E7D1-401C-BB41-DBBD94B17EAE}" dt="2022-02-23T11:50:03.892" v="1162" actId="1035"/>
          <ac:spMkLst>
            <pc:docMk/>
            <pc:sldMk cId="2927421875" sldId="627"/>
            <ac:spMk id="29" creationId="{92D5CA2B-9C72-4939-A79E-889BB5446D58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0" creationId="{6CC42019-C77C-489B-97E9-DA2D43F21BE6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1" creationId="{D907E99D-3E4E-4CCB-B03A-1DB8330CB72B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2" creationId="{E9BE2AD5-BC2A-46D3-843F-E72FCB8BBEB4}"/>
          </ac:spMkLst>
        </pc:spChg>
        <pc:spChg chg="del">
          <ac:chgData name="Siniša Vuksan" userId="3af124f9-b8e7-46e3-9422-21ae1d17ac0b" providerId="ADAL" clId="{6C22FFFF-E7D1-401C-BB41-DBBD94B17EAE}" dt="2022-02-23T11:46:18.657" v="983" actId="478"/>
          <ac:spMkLst>
            <pc:docMk/>
            <pc:sldMk cId="2927421875" sldId="627"/>
            <ac:spMk id="33" creationId="{A6E7669F-D5DF-4624-AAC3-05AF760D42FC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4" creationId="{7F76C991-7773-45B4-87C0-85EB04204440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5" creationId="{6CB6A3AE-847D-4F48-BCBE-5E3CA2F15D78}"/>
          </ac:spMkLst>
        </pc:spChg>
        <pc:picChg chg="mod">
          <ac:chgData name="Siniša Vuksan" userId="3af124f9-b8e7-46e3-9422-21ae1d17ac0b" providerId="ADAL" clId="{6C22FFFF-E7D1-401C-BB41-DBBD94B17EAE}" dt="2022-02-23T11:48:27.461" v="999" actId="1038"/>
          <ac:picMkLst>
            <pc:docMk/>
            <pc:sldMk cId="2927421875" sldId="627"/>
            <ac:picMk id="2" creationId="{79AB126F-5218-4223-8FB3-6BD5D18FF2B3}"/>
          </ac:picMkLst>
        </pc:picChg>
        <pc:picChg chg="mod">
          <ac:chgData name="Siniša Vuksan" userId="3af124f9-b8e7-46e3-9422-21ae1d17ac0b" providerId="ADAL" clId="{6C22FFFF-E7D1-401C-BB41-DBBD94B17EAE}" dt="2022-02-23T11:46:58.205" v="985" actId="14826"/>
          <ac:picMkLst>
            <pc:docMk/>
            <pc:sldMk cId="2927421875" sldId="627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1:59:41.695" v="1746"/>
        <pc:sldMkLst>
          <pc:docMk/>
          <pc:sldMk cId="2985188282" sldId="628"/>
        </pc:sldMkLst>
        <pc:spChg chg="mod">
          <ac:chgData name="Siniša Vuksan" userId="3af124f9-b8e7-46e3-9422-21ae1d17ac0b" providerId="ADAL" clId="{6C22FFFF-E7D1-401C-BB41-DBBD94B17EAE}" dt="2022-02-23T11:55:21.524" v="1589" actId="20577"/>
          <ac:spMkLst>
            <pc:docMk/>
            <pc:sldMk cId="2985188282" sldId="628"/>
            <ac:spMk id="6" creationId="{32C86334-D946-45A8-A9F1-EC34CAE1245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7" creationId="{6ABF7CA1-E00E-4540-B7BB-ACC11AE7C73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8" creationId="{10FD5CC6-9595-4145-8702-DC1101BAB99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9" creationId="{AE518469-E63F-40CD-998E-DD2B9898CB93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0" creationId="{006ED0EF-3325-4CAC-90E0-9761EAEFCCF9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2" creationId="{29C0772F-4CC3-4A0C-A0BD-5EA43FF6595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3" creationId="{B99FB87F-9A13-4031-B6AE-32B7B103973D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4" creationId="{5630FF95-A813-4831-918C-899460DCFAAA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5" creationId="{F2D10339-3782-4C65-ADCD-9E1C3AE3EFE1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6" creationId="{7446526B-BBBC-4C70-B09A-8C20498FF770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7" creationId="{565BA536-35B5-4878-9287-2812DF6B9EE6}"/>
          </ac:spMkLst>
        </pc:spChg>
        <pc:spChg chg="add mod">
          <ac:chgData name="Siniša Vuksan" userId="3af124f9-b8e7-46e3-9422-21ae1d17ac0b" providerId="ADAL" clId="{6C22FFFF-E7D1-401C-BB41-DBBD94B17EAE}" dt="2022-02-23T11:58:07.220" v="1650" actId="20577"/>
          <ac:spMkLst>
            <pc:docMk/>
            <pc:sldMk cId="2985188282" sldId="628"/>
            <ac:spMk id="18" creationId="{F3FDC2CB-2B5A-4C24-97F7-6A4C458CD520}"/>
          </ac:spMkLst>
        </pc:spChg>
        <pc:spChg chg="add mod">
          <ac:chgData name="Siniša Vuksan" userId="3af124f9-b8e7-46e3-9422-21ae1d17ac0b" providerId="ADAL" clId="{6C22FFFF-E7D1-401C-BB41-DBBD94B17EAE}" dt="2022-02-23T11:58:31.787" v="1673" actId="20577"/>
          <ac:spMkLst>
            <pc:docMk/>
            <pc:sldMk cId="2985188282" sldId="628"/>
            <ac:spMk id="19" creationId="{F0F31794-1A66-4AEB-860F-8AEDF0190BD3}"/>
          </ac:spMkLst>
        </pc:spChg>
        <pc:spChg chg="add mod">
          <ac:chgData name="Siniša Vuksan" userId="3af124f9-b8e7-46e3-9422-21ae1d17ac0b" providerId="ADAL" clId="{6C22FFFF-E7D1-401C-BB41-DBBD94B17EAE}" dt="2022-02-23T11:59:09.532" v="1711" actId="20577"/>
          <ac:spMkLst>
            <pc:docMk/>
            <pc:sldMk cId="2985188282" sldId="628"/>
            <ac:spMk id="20" creationId="{B6C493EC-6A4A-4891-8C8A-D551D1C86A37}"/>
          </ac:spMkLst>
        </pc:spChg>
        <pc:spChg chg="add mod">
          <ac:chgData name="Siniša Vuksan" userId="3af124f9-b8e7-46e3-9422-21ae1d17ac0b" providerId="ADAL" clId="{6C22FFFF-E7D1-401C-BB41-DBBD94B17EAE}" dt="2022-02-23T11:59:32.630" v="1744" actId="20577"/>
          <ac:spMkLst>
            <pc:docMk/>
            <pc:sldMk cId="2985188282" sldId="628"/>
            <ac:spMk id="21" creationId="{974AA4DE-27E2-4712-9EBE-1C3052DFF3E1}"/>
          </ac:spMkLst>
        </pc:spChg>
        <pc:spChg chg="mod">
          <ac:chgData name="Siniša Vuksan" userId="3af124f9-b8e7-46e3-9422-21ae1d17ac0b" providerId="ADAL" clId="{6C22FFFF-E7D1-401C-BB41-DBBD94B17EAE}" dt="2022-02-23T11:54:21.869" v="1559" actId="20577"/>
          <ac:spMkLst>
            <pc:docMk/>
            <pc:sldMk cId="2985188282" sldId="628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1:47:03.672" v="986" actId="14826"/>
          <ac:picMkLst>
            <pc:docMk/>
            <pc:sldMk cId="2985188282" sldId="628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1:53:48.477" v="1468" actId="14826"/>
          <ac:picMkLst>
            <pc:docMk/>
            <pc:sldMk cId="2985188282" sldId="628"/>
            <ac:picMk id="5" creationId="{5A097636-93C0-44AD-9305-E3601ADCA557}"/>
          </ac:picMkLst>
        </pc:picChg>
      </pc:sldChg>
      <pc:sldChg chg="delSp modSp add mod ord delAnim modAnim">
        <pc:chgData name="Siniša Vuksan" userId="3af124f9-b8e7-46e3-9422-21ae1d17ac0b" providerId="ADAL" clId="{6C22FFFF-E7D1-401C-BB41-DBBD94B17EAE}" dt="2022-02-23T12:50:54.995" v="3597"/>
        <pc:sldMkLst>
          <pc:docMk/>
          <pc:sldMk cId="1391353108" sldId="629"/>
        </pc:sldMkLst>
        <pc:spChg chg="mod">
          <ac:chgData name="Siniša Vuksan" userId="3af124f9-b8e7-46e3-9422-21ae1d17ac0b" providerId="ADAL" clId="{6C22FFFF-E7D1-401C-BB41-DBBD94B17EAE}" dt="2022-02-23T12:07:47.287" v="2012" actId="207"/>
          <ac:spMkLst>
            <pc:docMk/>
            <pc:sldMk cId="1391353108" sldId="629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2:02:32.102" v="1749" actId="20577"/>
          <ac:spMkLst>
            <pc:docMk/>
            <pc:sldMk cId="1391353108" sldId="629"/>
            <ac:spMk id="7" creationId="{0256D9EB-C20B-45FA-9F3D-124012366C9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1" creationId="{EC12FC50-1F59-4317-9A68-2207EAF85E90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2" creationId="{E9C9CE5F-5213-47B5-91D2-67BE2B6D448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3" creationId="{CF25FFFA-34CF-47E1-8364-5F561BB8B2E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4" creationId="{81A5E7E0-615B-4588-B0B6-B5CA991B55E0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5" creationId="{66B0C543-5203-42C6-8EAA-DFB83EB78D5B}"/>
          </ac:spMkLst>
        </pc:spChg>
        <pc:spChg chg="del">
          <ac:chgData name="Siniša Vuksan" userId="3af124f9-b8e7-46e3-9422-21ae1d17ac0b" providerId="ADAL" clId="{6C22FFFF-E7D1-401C-BB41-DBBD94B17EAE}" dt="2022-02-23T12:03:43.779" v="1757" actId="478"/>
          <ac:spMkLst>
            <pc:docMk/>
            <pc:sldMk cId="1391353108" sldId="629"/>
            <ac:spMk id="18" creationId="{BD1032A8-254B-4B87-AFF8-B0B86CF7E218}"/>
          </ac:spMkLst>
        </pc:spChg>
        <pc:spChg chg="mod">
          <ac:chgData name="Siniša Vuksan" userId="3af124f9-b8e7-46e3-9422-21ae1d17ac0b" providerId="ADAL" clId="{6C22FFFF-E7D1-401C-BB41-DBBD94B17EAE}" dt="2022-02-23T12:11:27.415" v="2130" actId="20577"/>
          <ac:spMkLst>
            <pc:docMk/>
            <pc:sldMk cId="1391353108" sldId="629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04:20.657" v="1761" actId="14100"/>
          <ac:picMkLst>
            <pc:docMk/>
            <pc:sldMk cId="1391353108" sldId="629"/>
            <ac:picMk id="2" creationId="{79AB126F-5218-4223-8FB3-6BD5D18FF2B3}"/>
          </ac:picMkLst>
        </pc:picChg>
        <pc:picChg chg="del">
          <ac:chgData name="Siniša Vuksan" userId="3af124f9-b8e7-46e3-9422-21ae1d17ac0b" providerId="ADAL" clId="{6C22FFFF-E7D1-401C-BB41-DBBD94B17EAE}" dt="2022-02-23T12:03:32.884" v="1755" actId="478"/>
          <ac:picMkLst>
            <pc:docMk/>
            <pc:sldMk cId="1391353108" sldId="629"/>
            <ac:picMk id="3" creationId="{F91ABC42-1220-43BB-8F00-81371819EBB4}"/>
          </ac:picMkLst>
        </pc:picChg>
        <pc:picChg chg="mod">
          <ac:chgData name="Siniša Vuksan" userId="3af124f9-b8e7-46e3-9422-21ae1d17ac0b" providerId="ADAL" clId="{6C22FFFF-E7D1-401C-BB41-DBBD94B17EAE}" dt="2022-02-23T12:03:21.359" v="1750" actId="14826"/>
          <ac:picMkLst>
            <pc:docMk/>
            <pc:sldMk cId="1391353108" sldId="629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05:00.720" v="1764" actId="14100"/>
          <ac:picMkLst>
            <pc:docMk/>
            <pc:sldMk cId="1391353108" sldId="629"/>
            <ac:picMk id="5" creationId="{5A097636-93C0-44AD-9305-E3601ADCA557}"/>
          </ac:picMkLst>
        </pc:picChg>
        <pc:picChg chg="del">
          <ac:chgData name="Siniša Vuksan" userId="3af124f9-b8e7-46e3-9422-21ae1d17ac0b" providerId="ADAL" clId="{6C22FFFF-E7D1-401C-BB41-DBBD94B17EAE}" dt="2022-02-23T12:03:23.699" v="1751" actId="478"/>
          <ac:picMkLst>
            <pc:docMk/>
            <pc:sldMk cId="1391353108" sldId="629"/>
            <ac:picMk id="8" creationId="{56F209E2-E7FD-41E5-9D6A-DA88A5B3FB1B}"/>
          </ac:picMkLst>
        </pc:picChg>
        <pc:picChg chg="del">
          <ac:chgData name="Siniša Vuksan" userId="3af124f9-b8e7-46e3-9422-21ae1d17ac0b" providerId="ADAL" clId="{6C22FFFF-E7D1-401C-BB41-DBBD94B17EAE}" dt="2022-02-23T12:03:24.828" v="1752" actId="478"/>
          <ac:picMkLst>
            <pc:docMk/>
            <pc:sldMk cId="1391353108" sldId="629"/>
            <ac:picMk id="9" creationId="{FEF16B34-9E97-47CD-B6B9-4BF625BC7A37}"/>
          </ac:picMkLst>
        </pc:picChg>
        <pc:picChg chg="del">
          <ac:chgData name="Siniša Vuksan" userId="3af124f9-b8e7-46e3-9422-21ae1d17ac0b" providerId="ADAL" clId="{6C22FFFF-E7D1-401C-BB41-DBBD94B17EAE}" dt="2022-02-23T12:03:41.770" v="1756" actId="478"/>
          <ac:picMkLst>
            <pc:docMk/>
            <pc:sldMk cId="1391353108" sldId="629"/>
            <ac:picMk id="16" creationId="{D1A6615C-60BD-43A9-84A8-04A2989682AA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19:29.912" v="2313"/>
        <pc:sldMkLst>
          <pc:docMk/>
          <pc:sldMk cId="2863574822" sldId="630"/>
        </pc:sldMkLst>
        <pc:spChg chg="del">
          <ac:chgData name="Siniša Vuksan" userId="3af124f9-b8e7-46e3-9422-21ae1d17ac0b" providerId="ADAL" clId="{6C22FFFF-E7D1-401C-BB41-DBBD94B17EAE}" dt="2022-02-23T12:14:26.487" v="2135" actId="478"/>
          <ac:spMkLst>
            <pc:docMk/>
            <pc:sldMk cId="2863574822" sldId="630"/>
            <ac:spMk id="6" creationId="{AEF7241D-9899-4B5E-99C3-2A430C3689E0}"/>
          </ac:spMkLst>
        </pc:spChg>
        <pc:spChg chg="add mod">
          <ac:chgData name="Siniša Vuksan" userId="3af124f9-b8e7-46e3-9422-21ae1d17ac0b" providerId="ADAL" clId="{6C22FFFF-E7D1-401C-BB41-DBBD94B17EAE}" dt="2022-02-23T12:16:55.139" v="2176" actId="20577"/>
          <ac:spMkLst>
            <pc:docMk/>
            <pc:sldMk cId="2863574822" sldId="630"/>
            <ac:spMk id="7" creationId="{E03748C9-6A62-429F-8ED6-EB1BB85580AE}"/>
          </ac:spMkLst>
        </pc:spChg>
        <pc:spChg chg="add mod">
          <ac:chgData name="Siniša Vuksan" userId="3af124f9-b8e7-46e3-9422-21ae1d17ac0b" providerId="ADAL" clId="{6C22FFFF-E7D1-401C-BB41-DBBD94B17EAE}" dt="2022-02-23T12:17:09.215" v="2196" actId="20577"/>
          <ac:spMkLst>
            <pc:docMk/>
            <pc:sldMk cId="2863574822" sldId="630"/>
            <ac:spMk id="8" creationId="{BE2EEB54-F159-44A0-9F4D-34AE7AB0A093}"/>
          </ac:spMkLst>
        </pc:spChg>
        <pc:spChg chg="add mod">
          <ac:chgData name="Siniša Vuksan" userId="3af124f9-b8e7-46e3-9422-21ae1d17ac0b" providerId="ADAL" clId="{6C22FFFF-E7D1-401C-BB41-DBBD94B17EAE}" dt="2022-02-23T12:17:27.090" v="2212" actId="20577"/>
          <ac:spMkLst>
            <pc:docMk/>
            <pc:sldMk cId="2863574822" sldId="630"/>
            <ac:spMk id="9" creationId="{6402555F-D1AA-4A4F-B09C-A3F846E28019}"/>
          </ac:spMkLst>
        </pc:spChg>
        <pc:spChg chg="add mod">
          <ac:chgData name="Siniša Vuksan" userId="3af124f9-b8e7-46e3-9422-21ae1d17ac0b" providerId="ADAL" clId="{6C22FFFF-E7D1-401C-BB41-DBBD94B17EAE}" dt="2022-02-23T12:17:44.247" v="2227" actId="20577"/>
          <ac:spMkLst>
            <pc:docMk/>
            <pc:sldMk cId="2863574822" sldId="630"/>
            <ac:spMk id="10" creationId="{FBE83E29-11F7-4022-B56E-2AB687CE9BBB}"/>
          </ac:spMkLst>
        </pc:spChg>
        <pc:spChg chg="add mod">
          <ac:chgData name="Siniša Vuksan" userId="3af124f9-b8e7-46e3-9422-21ae1d17ac0b" providerId="ADAL" clId="{6C22FFFF-E7D1-401C-BB41-DBBD94B17EAE}" dt="2022-02-23T12:17:59.628" v="2240" actId="20577"/>
          <ac:spMkLst>
            <pc:docMk/>
            <pc:sldMk cId="2863574822" sldId="630"/>
            <ac:spMk id="11" creationId="{D58E10E9-1DF3-4607-924E-C7368C3B5257}"/>
          </ac:spMkLst>
        </pc:spChg>
        <pc:spChg chg="add mod">
          <ac:chgData name="Siniša Vuksan" userId="3af124f9-b8e7-46e3-9422-21ae1d17ac0b" providerId="ADAL" clId="{6C22FFFF-E7D1-401C-BB41-DBBD94B17EAE}" dt="2022-02-23T12:18:17.486" v="2255" actId="20577"/>
          <ac:spMkLst>
            <pc:docMk/>
            <pc:sldMk cId="2863574822" sldId="630"/>
            <ac:spMk id="12" creationId="{FE48F666-DF5B-4EB6-9171-15599CDF8447}"/>
          </ac:spMkLst>
        </pc:spChg>
        <pc:spChg chg="add mod">
          <ac:chgData name="Siniša Vuksan" userId="3af124f9-b8e7-46e3-9422-21ae1d17ac0b" providerId="ADAL" clId="{6C22FFFF-E7D1-401C-BB41-DBBD94B17EAE}" dt="2022-02-23T12:18:29.726" v="2268" actId="20577"/>
          <ac:spMkLst>
            <pc:docMk/>
            <pc:sldMk cId="2863574822" sldId="630"/>
            <ac:spMk id="13" creationId="{76DF3DF6-13D9-4463-AB48-1F240EAD26B4}"/>
          </ac:spMkLst>
        </pc:spChg>
        <pc:spChg chg="add mod">
          <ac:chgData name="Siniša Vuksan" userId="3af124f9-b8e7-46e3-9422-21ae1d17ac0b" providerId="ADAL" clId="{6C22FFFF-E7D1-401C-BB41-DBBD94B17EAE}" dt="2022-02-23T12:18:50.958" v="2282" actId="20577"/>
          <ac:spMkLst>
            <pc:docMk/>
            <pc:sldMk cId="2863574822" sldId="630"/>
            <ac:spMk id="14" creationId="{EBDC4D5E-187A-4B54-9201-D92E8D7A91B1}"/>
          </ac:spMkLst>
        </pc:spChg>
        <pc:spChg chg="add mod">
          <ac:chgData name="Siniša Vuksan" userId="3af124f9-b8e7-46e3-9422-21ae1d17ac0b" providerId="ADAL" clId="{6C22FFFF-E7D1-401C-BB41-DBBD94B17EAE}" dt="2022-02-23T12:19:05.108" v="2297" actId="20577"/>
          <ac:spMkLst>
            <pc:docMk/>
            <pc:sldMk cId="2863574822" sldId="630"/>
            <ac:spMk id="15" creationId="{E0C48405-0EB6-458F-AF78-E9FD4A00AF8C}"/>
          </ac:spMkLst>
        </pc:spChg>
        <pc:spChg chg="add mod">
          <ac:chgData name="Siniša Vuksan" userId="3af124f9-b8e7-46e3-9422-21ae1d17ac0b" providerId="ADAL" clId="{6C22FFFF-E7D1-401C-BB41-DBBD94B17EAE}" dt="2022-02-23T12:19:20.820" v="2311" actId="20577"/>
          <ac:spMkLst>
            <pc:docMk/>
            <pc:sldMk cId="2863574822" sldId="630"/>
            <ac:spMk id="16" creationId="{3252C998-86BA-4E60-924D-BBACB331C8E3}"/>
          </ac:spMkLst>
        </pc:spChg>
        <pc:spChg chg="mod">
          <ac:chgData name="Siniša Vuksan" userId="3af124f9-b8e7-46e3-9422-21ae1d17ac0b" providerId="ADAL" clId="{6C22FFFF-E7D1-401C-BB41-DBBD94B17EAE}" dt="2022-02-23T12:16:00.388" v="2159" actId="14100"/>
          <ac:spMkLst>
            <pc:docMk/>
            <pc:sldMk cId="2863574822" sldId="630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14:23.747" v="2134" actId="14826"/>
          <ac:picMkLst>
            <pc:docMk/>
            <pc:sldMk cId="2863574822" sldId="630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18:35.013" v="2272" actId="1076"/>
          <ac:picMkLst>
            <pc:docMk/>
            <pc:sldMk cId="2863574822" sldId="630"/>
            <ac:picMk id="5" creationId="{5A097636-93C0-44AD-9305-E3601ADCA557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51:52.693" v="3666" actId="20577"/>
        <pc:sldMkLst>
          <pc:docMk/>
          <pc:sldMk cId="2598656820" sldId="631"/>
        </pc:sldMkLst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7" creationId="{E03748C9-6A62-429F-8ED6-EB1BB85580AE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8" creationId="{BE2EEB54-F159-44A0-9F4D-34AE7AB0A093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9" creationId="{6402555F-D1AA-4A4F-B09C-A3F846E28019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0" creationId="{FBE83E29-11F7-4022-B56E-2AB687CE9BBB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1" creationId="{D58E10E9-1DF3-4607-924E-C7368C3B5257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2" creationId="{FE48F666-DF5B-4EB6-9171-15599CDF8447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3" creationId="{76DF3DF6-13D9-4463-AB48-1F240EAD26B4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4" creationId="{EBDC4D5E-187A-4B54-9201-D92E8D7A91B1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5" creationId="{E0C48405-0EB6-458F-AF78-E9FD4A00AF8C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6" creationId="{3252C998-86BA-4E60-924D-BBACB331C8E3}"/>
          </ac:spMkLst>
        </pc:spChg>
        <pc:spChg chg="add mod">
          <ac:chgData name="Siniša Vuksan" userId="3af124f9-b8e7-46e3-9422-21ae1d17ac0b" providerId="ADAL" clId="{6C22FFFF-E7D1-401C-BB41-DBBD94B17EAE}" dt="2022-02-23T12:51:52.693" v="3666" actId="20577"/>
          <ac:spMkLst>
            <pc:docMk/>
            <pc:sldMk cId="2598656820" sldId="631"/>
            <ac:spMk id="17" creationId="{E5BF9FE4-0D84-490C-9F24-1C63C2D16EC6}"/>
          </ac:spMkLst>
        </pc:spChg>
        <pc:spChg chg="mod">
          <ac:chgData name="Siniša Vuksan" userId="3af124f9-b8e7-46e3-9422-21ae1d17ac0b" providerId="ADAL" clId="{6C22FFFF-E7D1-401C-BB41-DBBD94B17EAE}" dt="2022-02-23T12:21:48.370" v="2424" actId="1036"/>
          <ac:spMkLst>
            <pc:docMk/>
            <pc:sldMk cId="2598656820" sldId="631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21:06.496" v="2322" actId="1076"/>
          <ac:picMkLst>
            <pc:docMk/>
            <pc:sldMk cId="2598656820" sldId="631"/>
            <ac:picMk id="5" creationId="{5A097636-93C0-44AD-9305-E3601ADCA557}"/>
          </ac:picMkLst>
        </pc:picChg>
      </pc:sldChg>
      <pc:sldChg chg="addSp delSp modSp add del mod modAnim">
        <pc:chgData name="Siniša Vuksan" userId="3af124f9-b8e7-46e3-9422-21ae1d17ac0b" providerId="ADAL" clId="{6C22FFFF-E7D1-401C-BB41-DBBD94B17EAE}" dt="2022-02-23T12:34:52.473" v="2906" actId="47"/>
        <pc:sldMkLst>
          <pc:docMk/>
          <pc:sldMk cId="3622185215" sldId="632"/>
        </pc:sldMkLst>
        <pc:spChg chg="add del mod">
          <ac:chgData name="Siniša Vuksan" userId="3af124f9-b8e7-46e3-9422-21ae1d17ac0b" providerId="ADAL" clId="{6C22FFFF-E7D1-401C-BB41-DBBD94B17EAE}" dt="2022-02-23T12:29:36.584" v="2714" actId="21"/>
          <ac:spMkLst>
            <pc:docMk/>
            <pc:sldMk cId="3622185215" sldId="632"/>
            <ac:spMk id="3" creationId="{3FE5C7F2-2B91-4C5C-B000-5B7553D4B89B}"/>
          </ac:spMkLst>
        </pc:spChg>
        <pc:picChg chg="add del mod">
          <ac:chgData name="Siniša Vuksan" userId="3af124f9-b8e7-46e3-9422-21ae1d17ac0b" providerId="ADAL" clId="{6C22FFFF-E7D1-401C-BB41-DBBD94B17EAE}" dt="2022-02-23T12:29:36.584" v="2714" actId="21"/>
          <ac:picMkLst>
            <pc:docMk/>
            <pc:sldMk cId="3622185215" sldId="632"/>
            <ac:picMk id="2" creationId="{A46466E8-0323-4A83-9A00-7B530724E296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52:56.091" v="3676" actId="1076"/>
        <pc:sldMkLst>
          <pc:docMk/>
          <pc:sldMk cId="4019958397" sldId="633"/>
        </pc:sldMkLst>
        <pc:spChg chg="mod ord">
          <ac:chgData name="Siniša Vuksan" userId="3af124f9-b8e7-46e3-9422-21ae1d17ac0b" providerId="ADAL" clId="{6C22FFFF-E7D1-401C-BB41-DBBD94B17EAE}" dt="2022-02-23T12:32:37.001" v="2847" actId="20577"/>
          <ac:spMkLst>
            <pc:docMk/>
            <pc:sldMk cId="4019958397" sldId="633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2:30:08.997" v="2723" actId="20577"/>
          <ac:spMkLst>
            <pc:docMk/>
            <pc:sldMk cId="4019958397" sldId="633"/>
            <ac:spMk id="7" creationId="{0256D9EB-C20B-45FA-9F3D-124012366C9E}"/>
          </ac:spMkLst>
        </pc:spChg>
        <pc:spChg chg="add mod">
          <ac:chgData name="Siniša Vuksan" userId="3af124f9-b8e7-46e3-9422-21ae1d17ac0b" providerId="ADAL" clId="{6C22FFFF-E7D1-401C-BB41-DBBD94B17EAE}" dt="2022-02-23T12:30:32.589" v="2736" actId="20577"/>
          <ac:spMkLst>
            <pc:docMk/>
            <pc:sldMk cId="4019958397" sldId="633"/>
            <ac:spMk id="12" creationId="{854A8B6D-F1C9-40F8-AD16-4E1B1F4B34D2}"/>
          </ac:spMkLst>
        </pc:spChg>
        <pc:spChg chg="add mod">
          <ac:chgData name="Siniša Vuksan" userId="3af124f9-b8e7-46e3-9422-21ae1d17ac0b" providerId="ADAL" clId="{6C22FFFF-E7D1-401C-BB41-DBBD94B17EAE}" dt="2022-02-23T12:41:10.317" v="3213" actId="20577"/>
          <ac:spMkLst>
            <pc:docMk/>
            <pc:sldMk cId="4019958397" sldId="633"/>
            <ac:spMk id="13" creationId="{037C8ADB-39AD-40CA-B53C-901F36122343}"/>
          </ac:spMkLst>
        </pc:spChg>
        <pc:spChg chg="del">
          <ac:chgData name="Siniša Vuksan" userId="3af124f9-b8e7-46e3-9422-21ae1d17ac0b" providerId="ADAL" clId="{6C22FFFF-E7D1-401C-BB41-DBBD94B17EAE}" dt="2022-02-23T12:29:26.549" v="2711" actId="478"/>
          <ac:spMkLst>
            <pc:docMk/>
            <pc:sldMk cId="4019958397" sldId="633"/>
            <ac:spMk id="14" creationId="{7AE0DD14-BCA6-4000-BBC2-AED4C23F601C}"/>
          </ac:spMkLst>
        </pc:spChg>
        <pc:spChg chg="del">
          <ac:chgData name="Siniša Vuksan" userId="3af124f9-b8e7-46e3-9422-21ae1d17ac0b" providerId="ADAL" clId="{6C22FFFF-E7D1-401C-BB41-DBBD94B17EAE}" dt="2022-02-23T12:29:25.217" v="2710" actId="478"/>
          <ac:spMkLst>
            <pc:docMk/>
            <pc:sldMk cId="4019958397" sldId="633"/>
            <ac:spMk id="15" creationId="{6B7EEC5F-7EBC-4C25-AE2F-74A72C8BC8A2}"/>
          </ac:spMkLst>
        </pc:spChg>
        <pc:spChg chg="del">
          <ac:chgData name="Siniša Vuksan" userId="3af124f9-b8e7-46e3-9422-21ae1d17ac0b" providerId="ADAL" clId="{6C22FFFF-E7D1-401C-BB41-DBBD94B17EAE}" dt="2022-02-23T12:29:23.687" v="2709" actId="478"/>
          <ac:spMkLst>
            <pc:docMk/>
            <pc:sldMk cId="4019958397" sldId="633"/>
            <ac:spMk id="16" creationId="{3661F2EE-D0F3-434A-BB86-A0050428C275}"/>
          </ac:spMkLst>
        </pc:spChg>
        <pc:spChg chg="del mod">
          <ac:chgData name="Siniša Vuksan" userId="3af124f9-b8e7-46e3-9422-21ae1d17ac0b" providerId="ADAL" clId="{6C22FFFF-E7D1-401C-BB41-DBBD94B17EAE}" dt="2022-02-23T12:29:21.826" v="2708" actId="478"/>
          <ac:spMkLst>
            <pc:docMk/>
            <pc:sldMk cId="4019958397" sldId="633"/>
            <ac:spMk id="17" creationId="{D6A9B222-634A-4A10-AE4D-4CAF73EA5D0F}"/>
          </ac:spMkLst>
        </pc:spChg>
        <pc:spChg chg="add mod">
          <ac:chgData name="Siniša Vuksan" userId="3af124f9-b8e7-46e3-9422-21ae1d17ac0b" providerId="ADAL" clId="{6C22FFFF-E7D1-401C-BB41-DBBD94B17EAE}" dt="2022-02-23T12:41:27.071" v="3238" actId="20577"/>
          <ac:spMkLst>
            <pc:docMk/>
            <pc:sldMk cId="4019958397" sldId="633"/>
            <ac:spMk id="18" creationId="{4FB0A452-F347-487C-99D9-3672938B3BB4}"/>
          </ac:spMkLst>
        </pc:spChg>
        <pc:spChg chg="add mod">
          <ac:chgData name="Siniša Vuksan" userId="3af124f9-b8e7-46e3-9422-21ae1d17ac0b" providerId="ADAL" clId="{6C22FFFF-E7D1-401C-BB41-DBBD94B17EAE}" dt="2022-02-23T12:41:46.446" v="3292" actId="20577"/>
          <ac:spMkLst>
            <pc:docMk/>
            <pc:sldMk cId="4019958397" sldId="633"/>
            <ac:spMk id="19" creationId="{8840AC13-02A9-4632-B2BA-2643635C44C6}"/>
          </ac:spMkLst>
        </pc:spChg>
        <pc:spChg chg="add mod">
          <ac:chgData name="Siniša Vuksan" userId="3af124f9-b8e7-46e3-9422-21ae1d17ac0b" providerId="ADAL" clId="{6C22FFFF-E7D1-401C-BB41-DBBD94B17EAE}" dt="2022-02-23T12:42:16.388" v="3330" actId="20577"/>
          <ac:spMkLst>
            <pc:docMk/>
            <pc:sldMk cId="4019958397" sldId="633"/>
            <ac:spMk id="20" creationId="{2816751F-BE37-4805-B73A-4DA5D6719EA2}"/>
          </ac:spMkLst>
        </pc:spChg>
        <pc:spChg chg="mod ord">
          <ac:chgData name="Siniša Vuksan" userId="3af124f9-b8e7-46e3-9422-21ae1d17ac0b" providerId="ADAL" clId="{6C22FFFF-E7D1-401C-BB41-DBBD94B17EAE}" dt="2022-02-23T12:40:32.765" v="3161" actId="20577"/>
          <ac:spMkLst>
            <pc:docMk/>
            <pc:sldMk cId="4019958397" sldId="633"/>
            <ac:spMk id="29" creationId="{92D5CA2B-9C72-4939-A79E-889BB5446D58}"/>
          </ac:spMkLst>
        </pc:spChg>
        <pc:picChg chg="mod ord">
          <ac:chgData name="Siniša Vuksan" userId="3af124f9-b8e7-46e3-9422-21ae1d17ac0b" providerId="ADAL" clId="{6C22FFFF-E7D1-401C-BB41-DBBD94B17EAE}" dt="2022-02-23T12:32:45.684" v="2850" actId="14100"/>
          <ac:picMkLst>
            <pc:docMk/>
            <pc:sldMk cId="4019958397" sldId="633"/>
            <ac:picMk id="2" creationId="{79AB126F-5218-4223-8FB3-6BD5D18FF2B3}"/>
          </ac:picMkLst>
        </pc:picChg>
        <pc:picChg chg="mod ord">
          <ac:chgData name="Siniša Vuksan" userId="3af124f9-b8e7-46e3-9422-21ae1d17ac0b" providerId="ADAL" clId="{6C22FFFF-E7D1-401C-BB41-DBBD94B17EAE}" dt="2022-02-23T12:52:56.091" v="3676" actId="1076"/>
          <ac:picMkLst>
            <pc:docMk/>
            <pc:sldMk cId="4019958397" sldId="633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6C22FFFF-E7D1-401C-BB41-DBBD94B17EAE}" dt="2022-02-23T12:30:01.545" v="2720" actId="1076"/>
          <ac:picMkLst>
            <pc:docMk/>
            <pc:sldMk cId="4019958397" sldId="633"/>
            <ac:picMk id="11" creationId="{ECEDA4D1-0B3A-4302-9BBD-A905A47198DE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44:46.304" v="3555"/>
        <pc:sldMkLst>
          <pc:docMk/>
          <pc:sldMk cId="697974497" sldId="634"/>
        </pc:sldMkLst>
        <pc:spChg chg="mod">
          <ac:chgData name="Siniša Vuksan" userId="3af124f9-b8e7-46e3-9422-21ae1d17ac0b" providerId="ADAL" clId="{6C22FFFF-E7D1-401C-BB41-DBBD94B17EAE}" dt="2022-02-23T12:42:42.718" v="3369" actId="20577"/>
          <ac:spMkLst>
            <pc:docMk/>
            <pc:sldMk cId="697974497" sldId="634"/>
            <ac:spMk id="6" creationId="{32C86334-D946-45A8-A9F1-EC34CAE12455}"/>
          </ac:spMkLst>
        </pc:spChg>
        <pc:spChg chg="add mod">
          <ac:chgData name="Siniša Vuksan" userId="3af124f9-b8e7-46e3-9422-21ae1d17ac0b" providerId="ADAL" clId="{6C22FFFF-E7D1-401C-BB41-DBBD94B17EAE}" dt="2022-02-23T12:43:30.335" v="3423" actId="20577"/>
          <ac:spMkLst>
            <pc:docMk/>
            <pc:sldMk cId="697974497" sldId="634"/>
            <ac:spMk id="10" creationId="{DF7C3866-D453-493D-9391-6C1F9BE6D79A}"/>
          </ac:spMkLst>
        </pc:spChg>
        <pc:spChg chg="add mod">
          <ac:chgData name="Siniša Vuksan" userId="3af124f9-b8e7-46e3-9422-21ae1d17ac0b" providerId="ADAL" clId="{6C22FFFF-E7D1-401C-BB41-DBBD94B17EAE}" dt="2022-02-23T12:43:49.371" v="3460" actId="20577"/>
          <ac:spMkLst>
            <pc:docMk/>
            <pc:sldMk cId="697974497" sldId="634"/>
            <ac:spMk id="11" creationId="{4524EBC3-1F67-4751-ADAF-42CE61070B99}"/>
          </ac:spMkLst>
        </pc:spChg>
        <pc:spChg chg="add mod">
          <ac:chgData name="Siniša Vuksan" userId="3af124f9-b8e7-46e3-9422-21ae1d17ac0b" providerId="ADAL" clId="{6C22FFFF-E7D1-401C-BB41-DBBD94B17EAE}" dt="2022-02-23T12:44:16.348" v="3497" actId="20577"/>
          <ac:spMkLst>
            <pc:docMk/>
            <pc:sldMk cId="697974497" sldId="634"/>
            <ac:spMk id="12" creationId="{109120A7-98FC-4426-8173-B698524B9875}"/>
          </ac:spMkLst>
        </pc:spChg>
        <pc:spChg chg="add mod">
          <ac:chgData name="Siniša Vuksan" userId="3af124f9-b8e7-46e3-9422-21ae1d17ac0b" providerId="ADAL" clId="{6C22FFFF-E7D1-401C-BB41-DBBD94B17EAE}" dt="2022-02-23T12:44:26.846" v="3522" actId="20577"/>
          <ac:spMkLst>
            <pc:docMk/>
            <pc:sldMk cId="697974497" sldId="634"/>
            <ac:spMk id="13" creationId="{B9113C2B-6588-463A-9C87-E2EBDBEDD077}"/>
          </ac:spMkLst>
        </pc:spChg>
        <pc:spChg chg="add mod">
          <ac:chgData name="Siniša Vuksan" userId="3af124f9-b8e7-46e3-9422-21ae1d17ac0b" providerId="ADAL" clId="{6C22FFFF-E7D1-401C-BB41-DBBD94B17EAE}" dt="2022-02-23T12:44:41.279" v="3553" actId="20577"/>
          <ac:spMkLst>
            <pc:docMk/>
            <pc:sldMk cId="697974497" sldId="634"/>
            <ac:spMk id="14" creationId="{0C693640-CF76-41BE-AE91-95D5C082E6D5}"/>
          </ac:spMkLst>
        </pc:spChg>
        <pc:spChg chg="del">
          <ac:chgData name="Siniša Vuksan" userId="3af124f9-b8e7-46e3-9422-21ae1d17ac0b" providerId="ADAL" clId="{6C22FFFF-E7D1-401C-BB41-DBBD94B17EAE}" dt="2022-02-23T12:33:34.102" v="2864" actId="478"/>
          <ac:spMkLst>
            <pc:docMk/>
            <pc:sldMk cId="697974497" sldId="634"/>
            <ac:spMk id="18" creationId="{F3FDC2CB-2B5A-4C24-97F7-6A4C458CD520}"/>
          </ac:spMkLst>
        </pc:spChg>
        <pc:spChg chg="del">
          <ac:chgData name="Siniša Vuksan" userId="3af124f9-b8e7-46e3-9422-21ae1d17ac0b" providerId="ADAL" clId="{6C22FFFF-E7D1-401C-BB41-DBBD94B17EAE}" dt="2022-02-23T12:33:32.410" v="2863" actId="478"/>
          <ac:spMkLst>
            <pc:docMk/>
            <pc:sldMk cId="697974497" sldId="634"/>
            <ac:spMk id="19" creationId="{F0F31794-1A66-4AEB-860F-8AEDF0190BD3}"/>
          </ac:spMkLst>
        </pc:spChg>
        <pc:spChg chg="del">
          <ac:chgData name="Siniša Vuksan" userId="3af124f9-b8e7-46e3-9422-21ae1d17ac0b" providerId="ADAL" clId="{6C22FFFF-E7D1-401C-BB41-DBBD94B17EAE}" dt="2022-02-23T12:33:31.031" v="2862" actId="478"/>
          <ac:spMkLst>
            <pc:docMk/>
            <pc:sldMk cId="697974497" sldId="634"/>
            <ac:spMk id="20" creationId="{B6C493EC-6A4A-4891-8C8A-D551D1C86A37}"/>
          </ac:spMkLst>
        </pc:spChg>
        <pc:spChg chg="del">
          <ac:chgData name="Siniša Vuksan" userId="3af124f9-b8e7-46e3-9422-21ae1d17ac0b" providerId="ADAL" clId="{6C22FFFF-E7D1-401C-BB41-DBBD94B17EAE}" dt="2022-02-23T12:33:29.118" v="2861" actId="478"/>
          <ac:spMkLst>
            <pc:docMk/>
            <pc:sldMk cId="697974497" sldId="634"/>
            <ac:spMk id="21" creationId="{974AA4DE-27E2-4712-9EBE-1C3052DFF3E1}"/>
          </ac:spMkLst>
        </pc:spChg>
        <pc:spChg chg="mod">
          <ac:chgData name="Siniša Vuksan" userId="3af124f9-b8e7-46e3-9422-21ae1d17ac0b" providerId="ADAL" clId="{6C22FFFF-E7D1-401C-BB41-DBBD94B17EAE}" dt="2022-02-23T12:34:35.274" v="2894" actId="14100"/>
          <ac:spMkLst>
            <pc:docMk/>
            <pc:sldMk cId="697974497" sldId="634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33:24.949" v="2860" actId="14826"/>
          <ac:picMkLst>
            <pc:docMk/>
            <pc:sldMk cId="697974497" sldId="634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34:29.397" v="2893" actId="14826"/>
          <ac:picMkLst>
            <pc:docMk/>
            <pc:sldMk cId="697974497" sldId="634"/>
            <ac:picMk id="5" creationId="{5A097636-93C0-44AD-9305-E3601ADCA557}"/>
          </ac:picMkLst>
        </pc:picChg>
      </pc:sldChg>
      <pc:sldChg chg="add del">
        <pc:chgData name="Siniša Vuksan" userId="3af124f9-b8e7-46e3-9422-21ae1d17ac0b" providerId="ADAL" clId="{6C22FFFF-E7D1-401C-BB41-DBBD94B17EAE}" dt="2022-02-23T12:33:16.926" v="2859" actId="47"/>
        <pc:sldMkLst>
          <pc:docMk/>
          <pc:sldMk cId="2054600880" sldId="635"/>
        </pc:sldMkLst>
      </pc:sldChg>
      <pc:sldChg chg="addSp delSp modSp add mod delAnim modAnim">
        <pc:chgData name="Siniša Vuksan" userId="3af124f9-b8e7-46e3-9422-21ae1d17ac0b" providerId="ADAL" clId="{6C22FFFF-E7D1-401C-BB41-DBBD94B17EAE}" dt="2022-02-23T12:45:22.299" v="3563" actId="478"/>
        <pc:sldMkLst>
          <pc:docMk/>
          <pc:sldMk cId="3845613324" sldId="635"/>
        </pc:sldMkLst>
        <pc:spChg chg="mod">
          <ac:chgData name="Siniša Vuksan" userId="3af124f9-b8e7-46e3-9422-21ae1d17ac0b" providerId="ADAL" clId="{6C22FFFF-E7D1-401C-BB41-DBBD94B17EAE}" dt="2022-02-23T12:36:11.735" v="3028" actId="20577"/>
          <ac:spMkLst>
            <pc:docMk/>
            <pc:sldMk cId="3845613324" sldId="635"/>
            <ac:spMk id="6" creationId="{32C86334-D946-45A8-A9F1-EC34CAE12455}"/>
          </ac:spMkLst>
        </pc:spChg>
        <pc:spChg chg="add del mod">
          <ac:chgData name="Siniša Vuksan" userId="3af124f9-b8e7-46e3-9422-21ae1d17ac0b" providerId="ADAL" clId="{6C22FFFF-E7D1-401C-BB41-DBBD94B17EAE}" dt="2022-02-23T12:45:22.299" v="3563" actId="478"/>
          <ac:spMkLst>
            <pc:docMk/>
            <pc:sldMk cId="3845613324" sldId="635"/>
            <ac:spMk id="7" creationId="{A02D3812-C6ED-4E1E-AD0A-32EB08218003}"/>
          </ac:spMkLst>
        </pc:spChg>
        <pc:spChg chg="mod">
          <ac:chgData name="Siniša Vuksan" userId="3af124f9-b8e7-46e3-9422-21ae1d17ac0b" providerId="ADAL" clId="{6C22FFFF-E7D1-401C-BB41-DBBD94B17EAE}" dt="2022-02-23T12:35:59.076" v="3001" actId="20577"/>
          <ac:spMkLst>
            <pc:docMk/>
            <pc:sldMk cId="3845613324" sldId="635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35:18.842" v="2908" actId="1076"/>
          <ac:picMkLst>
            <pc:docMk/>
            <pc:sldMk cId="3845613324" sldId="635"/>
            <ac:picMk id="5" creationId="{5A097636-93C0-44AD-9305-E3601ADCA557}"/>
          </ac:picMkLst>
        </pc:picChg>
      </pc:sldChg>
      <pc:sldChg chg="addSp modSp add mod ord modAnim">
        <pc:chgData name="Siniša Vuksan" userId="3af124f9-b8e7-46e3-9422-21ae1d17ac0b" providerId="ADAL" clId="{6C22FFFF-E7D1-401C-BB41-DBBD94B17EAE}" dt="2022-02-23T12:39:09.039" v="3121" actId="113"/>
        <pc:sldMkLst>
          <pc:docMk/>
          <pc:sldMk cId="2380172497" sldId="636"/>
        </pc:sldMkLst>
        <pc:spChg chg="add mod">
          <ac:chgData name="Siniša Vuksan" userId="3af124f9-b8e7-46e3-9422-21ae1d17ac0b" providerId="ADAL" clId="{6C22FFFF-E7D1-401C-BB41-DBBD94B17EAE}" dt="2022-02-23T12:39:09.039" v="3121" actId="113"/>
          <ac:spMkLst>
            <pc:docMk/>
            <pc:sldMk cId="2380172497" sldId="636"/>
            <ac:spMk id="2" creationId="{039C42AD-664D-491F-8300-F13A4E1F2533}"/>
          </ac:spMkLst>
        </pc:spChg>
      </pc:sldChg>
    </pc:docChg>
  </pc:docChgLst>
  <pc:docChgLst>
    <pc:chgData name="Siniša Vuksan" userId="3af124f9-b8e7-46e3-9422-21ae1d17ac0b" providerId="ADAL" clId="{C1142906-5F14-4A00-B99A-3808FAF33E24}"/>
    <pc:docChg chg="undo custSel addSld delSld modSld sldOrd">
      <pc:chgData name="Siniša Vuksan" userId="3af124f9-b8e7-46e3-9422-21ae1d17ac0b" providerId="ADAL" clId="{C1142906-5F14-4A00-B99A-3808FAF33E24}" dt="2022-03-16T17:33:05.580" v="3211" actId="1036"/>
      <pc:docMkLst>
        <pc:docMk/>
      </pc:docMkLst>
      <pc:sldChg chg="modSp mod modAnim">
        <pc:chgData name="Siniša Vuksan" userId="3af124f9-b8e7-46e3-9422-21ae1d17ac0b" providerId="ADAL" clId="{C1142906-5F14-4A00-B99A-3808FAF33E24}" dt="2022-03-15T07:39:22.076" v="121" actId="1036"/>
        <pc:sldMkLst>
          <pc:docMk/>
          <pc:sldMk cId="1473559465" sldId="256"/>
        </pc:sldMkLst>
        <pc:spChg chg="mod">
          <ac:chgData name="Siniša Vuksan" userId="3af124f9-b8e7-46e3-9422-21ae1d17ac0b" providerId="ADAL" clId="{C1142906-5F14-4A00-B99A-3808FAF33E24}" dt="2022-03-15T07:39:22.076" v="121" actId="1036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C1142906-5F14-4A00-B99A-3808FAF33E24}" dt="2022-03-15T07:39:11.892" v="85" actId="114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add mod ord delAnim">
        <pc:chgData name="Siniša Vuksan" userId="3af124f9-b8e7-46e3-9422-21ae1d17ac0b" providerId="ADAL" clId="{C1142906-5F14-4A00-B99A-3808FAF33E24}" dt="2022-03-15T15:10:06.332" v="1381"/>
        <pc:sldMkLst>
          <pc:docMk/>
          <pc:sldMk cId="1067701834" sldId="261"/>
        </pc:sldMkLst>
        <pc:spChg chg="mod">
          <ac:chgData name="Siniša Vuksan" userId="3af124f9-b8e7-46e3-9422-21ae1d17ac0b" providerId="ADAL" clId="{C1142906-5F14-4A00-B99A-3808FAF33E24}" dt="2022-03-15T15:06:52.412" v="1210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C1142906-5F14-4A00-B99A-3808FAF33E24}" dt="2022-03-15T15:10:03.688" v="1379" actId="14100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Vuksan" userId="3af124f9-b8e7-46e3-9422-21ae1d17ac0b" providerId="ADAL" clId="{C1142906-5F14-4A00-B99A-3808FAF33E24}" dt="2022-03-15T15:06:56.919" v="1211" actId="478"/>
          <ac:spMkLst>
            <pc:docMk/>
            <pc:sldMk cId="1067701834" sldId="261"/>
            <ac:spMk id="7" creationId="{9EC348AB-40B7-4C41-8A24-E2D9AFD4C325}"/>
          </ac:spMkLst>
        </pc:spChg>
        <pc:spChg chg="del">
          <ac:chgData name="Siniša Vuksan" userId="3af124f9-b8e7-46e3-9422-21ae1d17ac0b" providerId="ADAL" clId="{C1142906-5F14-4A00-B99A-3808FAF33E24}" dt="2022-03-15T15:06:56.919" v="1211" actId="478"/>
          <ac:spMkLst>
            <pc:docMk/>
            <pc:sldMk cId="1067701834" sldId="261"/>
            <ac:spMk id="14" creationId="{DDF8CA2D-ED99-4706-8544-6675C2F63D2D}"/>
          </ac:spMkLst>
        </pc:spChg>
        <pc:spChg chg="del">
          <ac:chgData name="Siniša Vuksan" userId="3af124f9-b8e7-46e3-9422-21ae1d17ac0b" providerId="ADAL" clId="{C1142906-5F14-4A00-B99A-3808FAF33E24}" dt="2022-03-15T15:06:56.919" v="1211" actId="478"/>
          <ac:spMkLst>
            <pc:docMk/>
            <pc:sldMk cId="1067701834" sldId="261"/>
            <ac:spMk id="15" creationId="{6DBD8E4A-FD16-4A28-A55D-ECE3FC8E7175}"/>
          </ac:spMkLst>
        </pc:spChg>
        <pc:spChg chg="del">
          <ac:chgData name="Siniša Vuksan" userId="3af124f9-b8e7-46e3-9422-21ae1d17ac0b" providerId="ADAL" clId="{C1142906-5F14-4A00-B99A-3808FAF33E24}" dt="2022-03-15T15:06:56.919" v="1211" actId="478"/>
          <ac:spMkLst>
            <pc:docMk/>
            <pc:sldMk cId="1067701834" sldId="261"/>
            <ac:spMk id="16" creationId="{4706F199-310D-4CFD-8ED1-DD3AB1DEFEA3}"/>
          </ac:spMkLst>
        </pc:spChg>
        <pc:spChg chg="del">
          <ac:chgData name="Siniša Vuksan" userId="3af124f9-b8e7-46e3-9422-21ae1d17ac0b" providerId="ADAL" clId="{C1142906-5F14-4A00-B99A-3808FAF33E24}" dt="2022-03-15T15:06:56.919" v="1211" actId="478"/>
          <ac:spMkLst>
            <pc:docMk/>
            <pc:sldMk cId="1067701834" sldId="261"/>
            <ac:spMk id="17" creationId="{433C9860-E832-4968-9875-775F0B2CB7F6}"/>
          </ac:spMkLst>
        </pc:spChg>
        <pc:spChg chg="del">
          <ac:chgData name="Siniša Vuksan" userId="3af124f9-b8e7-46e3-9422-21ae1d17ac0b" providerId="ADAL" clId="{C1142906-5F14-4A00-B99A-3808FAF33E24}" dt="2022-03-15T15:06:56.919" v="1211" actId="478"/>
          <ac:spMkLst>
            <pc:docMk/>
            <pc:sldMk cId="1067701834" sldId="261"/>
            <ac:spMk id="18" creationId="{57B99213-0EAA-4055-8EFC-43229D9931F8}"/>
          </ac:spMkLst>
        </pc:spChg>
        <pc:picChg chg="mod">
          <ac:chgData name="Siniša Vuksan" userId="3af124f9-b8e7-46e3-9422-21ae1d17ac0b" providerId="ADAL" clId="{C1142906-5F14-4A00-B99A-3808FAF33E24}" dt="2022-03-15T15:07:01.189" v="1212" actId="1037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C1142906-5F14-4A00-B99A-3808FAF33E24}" dt="2022-03-15T15:08:18.185" v="1221" actId="103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 add">
        <pc:chgData name="Siniša Vuksan" userId="3af124f9-b8e7-46e3-9422-21ae1d17ac0b" providerId="ADAL" clId="{C1142906-5F14-4A00-B99A-3808FAF33E24}" dt="2022-03-16T15:51:25.585" v="3196" actId="20577"/>
        <pc:sldMkLst>
          <pc:docMk/>
          <pc:sldMk cId="1448836093" sldId="444"/>
        </pc:sldMkLst>
        <pc:spChg chg="mod">
          <ac:chgData name="Siniša Vuksan" userId="3af124f9-b8e7-46e3-9422-21ae1d17ac0b" providerId="ADAL" clId="{C1142906-5F14-4A00-B99A-3808FAF33E24}" dt="2022-03-16T15:51:25.585" v="3196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mod ord addAnim delAnim modAnim">
        <pc:chgData name="Siniša Vuksan" userId="3af124f9-b8e7-46e3-9422-21ae1d17ac0b" providerId="ADAL" clId="{C1142906-5F14-4A00-B99A-3808FAF33E24}" dt="2022-03-15T07:52:50.457" v="631"/>
        <pc:sldMkLst>
          <pc:docMk/>
          <pc:sldMk cId="200756692" sldId="511"/>
        </pc:sldMkLst>
        <pc:spChg chg="mod">
          <ac:chgData name="Siniša Vuksan" userId="3af124f9-b8e7-46e3-9422-21ae1d17ac0b" providerId="ADAL" clId="{C1142906-5F14-4A00-B99A-3808FAF33E24}" dt="2022-03-15T07:42:31.526" v="346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C1142906-5F14-4A00-B99A-3808FAF33E24}" dt="2022-03-15T07:51:01.513" v="546" actId="1035"/>
          <ac:spMkLst>
            <pc:docMk/>
            <pc:sldMk cId="200756692" sldId="511"/>
            <ac:spMk id="12" creationId="{73EB294C-3FBC-41F9-9869-BCAEE40BCEE1}"/>
          </ac:spMkLst>
        </pc:spChg>
        <pc:spChg chg="del">
          <ac:chgData name="Siniša Vuksan" userId="3af124f9-b8e7-46e3-9422-21ae1d17ac0b" providerId="ADAL" clId="{C1142906-5F14-4A00-B99A-3808FAF33E24}" dt="2022-03-15T07:45:43.073" v="361" actId="478"/>
          <ac:spMkLst>
            <pc:docMk/>
            <pc:sldMk cId="200756692" sldId="511"/>
            <ac:spMk id="13" creationId="{82973AD9-9BCA-4E03-B30C-7A0A352CAB9E}"/>
          </ac:spMkLst>
        </pc:spChg>
        <pc:spChg chg="add mod">
          <ac:chgData name="Siniša Vuksan" userId="3af124f9-b8e7-46e3-9422-21ae1d17ac0b" providerId="ADAL" clId="{C1142906-5F14-4A00-B99A-3808FAF33E24}" dt="2022-03-15T07:52:39.648" v="629" actId="1035"/>
          <ac:spMkLst>
            <pc:docMk/>
            <pc:sldMk cId="200756692" sldId="511"/>
            <ac:spMk id="16" creationId="{A2DA7791-70B6-49FF-88EE-C775C24CE351}"/>
          </ac:spMkLst>
        </pc:spChg>
        <pc:spChg chg="mod">
          <ac:chgData name="Siniša Vuksan" userId="3af124f9-b8e7-46e3-9422-21ae1d17ac0b" providerId="ADAL" clId="{C1142906-5F14-4A00-B99A-3808FAF33E24}" dt="2022-03-15T07:41:26.246" v="333" actId="20577"/>
          <ac:spMkLst>
            <pc:docMk/>
            <pc:sldMk cId="200756692" sldId="511"/>
            <ac:spMk id="27" creationId="{F58D0F7B-64E7-4310-8352-4092F1C232BD}"/>
          </ac:spMkLst>
        </pc:spChg>
        <pc:picChg chg="mod">
          <ac:chgData name="Siniša Vuksan" userId="3af124f9-b8e7-46e3-9422-21ae1d17ac0b" providerId="ADAL" clId="{C1142906-5F14-4A00-B99A-3808FAF33E24}" dt="2022-03-15T07:42:25.545" v="342" actId="1036"/>
          <ac:picMkLst>
            <pc:docMk/>
            <pc:sldMk cId="200756692" sldId="511"/>
            <ac:picMk id="2" creationId="{1E44272B-FD29-468B-BDAF-9E2617D04BB1}"/>
          </ac:picMkLst>
        </pc:picChg>
        <pc:picChg chg="del">
          <ac:chgData name="Siniša Vuksan" userId="3af124f9-b8e7-46e3-9422-21ae1d17ac0b" providerId="ADAL" clId="{C1142906-5F14-4A00-B99A-3808FAF33E24}" dt="2022-03-15T07:45:39.510" v="360" actId="478"/>
          <ac:picMkLst>
            <pc:docMk/>
            <pc:sldMk cId="200756692" sldId="511"/>
            <ac:picMk id="4" creationId="{8E9820BA-96AF-4EE1-975D-142BA5C3D116}"/>
          </ac:picMkLst>
        </pc:picChg>
        <pc:picChg chg="del">
          <ac:chgData name="Siniša Vuksan" userId="3af124f9-b8e7-46e3-9422-21ae1d17ac0b" providerId="ADAL" clId="{C1142906-5F14-4A00-B99A-3808FAF33E24}" dt="2022-03-15T07:45:44.251" v="362" actId="478"/>
          <ac:picMkLst>
            <pc:docMk/>
            <pc:sldMk cId="200756692" sldId="511"/>
            <ac:picMk id="5" creationId="{7BBF6872-54D2-44A3-B9D1-27D35B78E46C}"/>
          </ac:picMkLst>
        </pc:picChg>
        <pc:picChg chg="add mod">
          <ac:chgData name="Siniša Vuksan" userId="3af124f9-b8e7-46e3-9422-21ae1d17ac0b" providerId="ADAL" clId="{C1142906-5F14-4A00-B99A-3808FAF33E24}" dt="2022-03-15T07:50:53.119" v="522" actId="1076"/>
          <ac:picMkLst>
            <pc:docMk/>
            <pc:sldMk cId="200756692" sldId="511"/>
            <ac:picMk id="6" creationId="{8A27A062-95D4-4A6F-81FB-B979AA8C4042}"/>
          </ac:picMkLst>
        </pc:picChg>
        <pc:picChg chg="del">
          <ac:chgData name="Siniša Vuksan" userId="3af124f9-b8e7-46e3-9422-21ae1d17ac0b" providerId="ADAL" clId="{C1142906-5F14-4A00-B99A-3808FAF33E24}" dt="2022-03-15T07:39:30.303" v="123" actId="478"/>
          <ac:picMkLst>
            <pc:docMk/>
            <pc:sldMk cId="200756692" sldId="511"/>
            <ac:picMk id="8" creationId="{EAF9479C-3143-4110-A090-F9FE1EABEC4E}"/>
          </ac:picMkLst>
        </pc:picChg>
        <pc:picChg chg="del">
          <ac:chgData name="Siniša Vuksan" userId="3af124f9-b8e7-46e3-9422-21ae1d17ac0b" providerId="ADAL" clId="{C1142906-5F14-4A00-B99A-3808FAF33E24}" dt="2022-03-15T07:39:31.410" v="124" actId="478"/>
          <ac:picMkLst>
            <pc:docMk/>
            <pc:sldMk cId="200756692" sldId="511"/>
            <ac:picMk id="9" creationId="{8EAA4199-8993-47DA-B0D9-DF58B5D039CE}"/>
          </ac:picMkLst>
        </pc:picChg>
        <pc:picChg chg="del">
          <ac:chgData name="Siniša Vuksan" userId="3af124f9-b8e7-46e3-9422-21ae1d17ac0b" providerId="ADAL" clId="{C1142906-5F14-4A00-B99A-3808FAF33E24}" dt="2022-03-15T07:39:36.786" v="127" actId="478"/>
          <ac:picMkLst>
            <pc:docMk/>
            <pc:sldMk cId="200756692" sldId="511"/>
            <ac:picMk id="10" creationId="{8035BDCA-CF37-46C2-80BC-34375E7548B0}"/>
          </ac:picMkLst>
        </pc:picChg>
        <pc:picChg chg="add del mod">
          <ac:chgData name="Siniša Vuksan" userId="3af124f9-b8e7-46e3-9422-21ae1d17ac0b" providerId="ADAL" clId="{C1142906-5F14-4A00-B99A-3808FAF33E24}" dt="2022-03-15T07:44:27.471" v="358" actId="1038"/>
          <ac:picMkLst>
            <pc:docMk/>
            <pc:sldMk cId="200756692" sldId="511"/>
            <ac:picMk id="11" creationId="{3E9A7EDC-7833-4392-932A-B57D4D58E5CC}"/>
          </ac:picMkLst>
        </pc:picChg>
        <pc:picChg chg="del">
          <ac:chgData name="Siniša Vuksan" userId="3af124f9-b8e7-46e3-9422-21ae1d17ac0b" providerId="ADAL" clId="{C1142906-5F14-4A00-B99A-3808FAF33E24}" dt="2022-03-15T07:39:28.935" v="122" actId="478"/>
          <ac:picMkLst>
            <pc:docMk/>
            <pc:sldMk cId="200756692" sldId="511"/>
            <ac:picMk id="1026" creationId="{E6031C51-99B5-4897-8BB6-12DB762C8549}"/>
          </ac:picMkLst>
        </pc:picChg>
      </pc:sldChg>
      <pc:sldChg chg="modSp del mod">
        <pc:chgData name="Siniša Vuksan" userId="3af124f9-b8e7-46e3-9422-21ae1d17ac0b" providerId="ADAL" clId="{C1142906-5F14-4A00-B99A-3808FAF33E24}" dt="2022-03-16T15:34:09.770" v="2651" actId="47"/>
        <pc:sldMkLst>
          <pc:docMk/>
          <pc:sldMk cId="4247164614" sldId="647"/>
        </pc:sldMkLst>
        <pc:picChg chg="mod">
          <ac:chgData name="Siniša Vuksan" userId="3af124f9-b8e7-46e3-9422-21ae1d17ac0b" providerId="ADAL" clId="{C1142906-5F14-4A00-B99A-3808FAF33E24}" dt="2022-03-15T15:05:23.499" v="1204" actId="1038"/>
          <ac:picMkLst>
            <pc:docMk/>
            <pc:sldMk cId="4247164614" sldId="647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C1142906-5F14-4A00-B99A-3808FAF33E24}" dt="2022-03-16T15:34:09.384" v="2649" actId="47"/>
        <pc:sldMkLst>
          <pc:docMk/>
          <pc:sldMk cId="2847045863" sldId="654"/>
        </pc:sldMkLst>
      </pc:sldChg>
      <pc:sldChg chg="del">
        <pc:chgData name="Siniša Vuksan" userId="3af124f9-b8e7-46e3-9422-21ae1d17ac0b" providerId="ADAL" clId="{C1142906-5F14-4A00-B99A-3808FAF33E24}" dt="2022-03-16T15:34:09.614" v="2650" actId="47"/>
        <pc:sldMkLst>
          <pc:docMk/>
          <pc:sldMk cId="1357009594" sldId="661"/>
        </pc:sldMkLst>
      </pc:sldChg>
      <pc:sldChg chg="del">
        <pc:chgData name="Siniša Vuksan" userId="3af124f9-b8e7-46e3-9422-21ae1d17ac0b" providerId="ADAL" clId="{C1142906-5F14-4A00-B99A-3808FAF33E24}" dt="2022-03-16T15:34:10.567" v="2653" actId="47"/>
        <pc:sldMkLst>
          <pc:docMk/>
          <pc:sldMk cId="346315606" sldId="662"/>
        </pc:sldMkLst>
      </pc:sldChg>
      <pc:sldChg chg="del">
        <pc:chgData name="Siniša Vuksan" userId="3af124f9-b8e7-46e3-9422-21ae1d17ac0b" providerId="ADAL" clId="{C1142906-5F14-4A00-B99A-3808FAF33E24}" dt="2022-03-16T15:34:10.910" v="2654" actId="47"/>
        <pc:sldMkLst>
          <pc:docMk/>
          <pc:sldMk cId="1094497674" sldId="663"/>
        </pc:sldMkLst>
      </pc:sldChg>
      <pc:sldChg chg="del">
        <pc:chgData name="Siniša Vuksan" userId="3af124f9-b8e7-46e3-9422-21ae1d17ac0b" providerId="ADAL" clId="{C1142906-5F14-4A00-B99A-3808FAF33E24}" dt="2022-03-16T15:34:10.160" v="2652" actId="47"/>
        <pc:sldMkLst>
          <pc:docMk/>
          <pc:sldMk cId="2443510661" sldId="664"/>
        </pc:sldMkLst>
      </pc:sldChg>
      <pc:sldChg chg="delSp new del mod">
        <pc:chgData name="Siniša Vuksan" userId="3af124f9-b8e7-46e3-9422-21ae1d17ac0b" providerId="ADAL" clId="{C1142906-5F14-4A00-B99A-3808FAF33E24}" dt="2022-03-16T15:50:13.330" v="3119" actId="47"/>
        <pc:sldMkLst>
          <pc:docMk/>
          <pc:sldMk cId="3670117776" sldId="665"/>
        </pc:sldMkLst>
        <pc:spChg chg="del">
          <ac:chgData name="Siniša Vuksan" userId="3af124f9-b8e7-46e3-9422-21ae1d17ac0b" providerId="ADAL" clId="{C1142906-5F14-4A00-B99A-3808FAF33E24}" dt="2022-03-15T07:41:42.461" v="337" actId="478"/>
          <ac:spMkLst>
            <pc:docMk/>
            <pc:sldMk cId="3670117776" sldId="665"/>
            <ac:spMk id="2" creationId="{6E36BD32-6176-4367-A5C5-DF46B330A4E9}"/>
          </ac:spMkLst>
        </pc:spChg>
        <pc:spChg chg="del">
          <ac:chgData name="Siniša Vuksan" userId="3af124f9-b8e7-46e3-9422-21ae1d17ac0b" providerId="ADAL" clId="{C1142906-5F14-4A00-B99A-3808FAF33E24}" dt="2022-03-15T07:41:42.461" v="337" actId="478"/>
          <ac:spMkLst>
            <pc:docMk/>
            <pc:sldMk cId="3670117776" sldId="665"/>
            <ac:spMk id="3" creationId="{D27DBBBD-F5FE-47D9-9AAB-F1CF63292738}"/>
          </ac:spMkLst>
        </pc:spChg>
      </pc:sldChg>
      <pc:sldChg chg="modSp add mod modAnim">
        <pc:chgData name="Siniša Vuksan" userId="3af124f9-b8e7-46e3-9422-21ae1d17ac0b" providerId="ADAL" clId="{C1142906-5F14-4A00-B99A-3808FAF33E24}" dt="2022-03-16T17:33:05.580" v="3211" actId="1036"/>
        <pc:sldMkLst>
          <pc:docMk/>
          <pc:sldMk cId="2500618979" sldId="666"/>
        </pc:sldMkLst>
        <pc:spChg chg="mod">
          <ac:chgData name="Siniša Vuksan" userId="3af124f9-b8e7-46e3-9422-21ae1d17ac0b" providerId="ADAL" clId="{C1142906-5F14-4A00-B99A-3808FAF33E24}" dt="2022-03-15T14:57:20.121" v="789" actId="20577"/>
          <ac:spMkLst>
            <pc:docMk/>
            <pc:sldMk cId="2500618979" sldId="666"/>
            <ac:spMk id="7" creationId="{43D2F9BC-6FD4-42DE-967C-AE4567A1CC39}"/>
          </ac:spMkLst>
        </pc:spChg>
        <pc:spChg chg="mod">
          <ac:chgData name="Siniša Vuksan" userId="3af124f9-b8e7-46e3-9422-21ae1d17ac0b" providerId="ADAL" clId="{C1142906-5F14-4A00-B99A-3808FAF33E24}" dt="2022-03-15T15:04:09.917" v="1201" actId="1035"/>
          <ac:spMkLst>
            <pc:docMk/>
            <pc:sldMk cId="2500618979" sldId="666"/>
            <ac:spMk id="12" creationId="{73EB294C-3FBC-41F9-9869-BCAEE40BCEE1}"/>
          </ac:spMkLst>
        </pc:spChg>
        <pc:spChg chg="mod">
          <ac:chgData name="Siniša Vuksan" userId="3af124f9-b8e7-46e3-9422-21ae1d17ac0b" providerId="ADAL" clId="{C1142906-5F14-4A00-B99A-3808FAF33E24}" dt="2022-03-15T15:03:25.726" v="1149" actId="1076"/>
          <ac:spMkLst>
            <pc:docMk/>
            <pc:sldMk cId="2500618979" sldId="666"/>
            <ac:spMk id="16" creationId="{A2DA7791-70B6-49FF-88EE-C775C24CE351}"/>
          </ac:spMkLst>
        </pc:spChg>
        <pc:spChg chg="mod">
          <ac:chgData name="Siniša Vuksan" userId="3af124f9-b8e7-46e3-9422-21ae1d17ac0b" providerId="ADAL" clId="{C1142906-5F14-4A00-B99A-3808FAF33E24}" dt="2022-03-16T17:32:27.712" v="3205" actId="20577"/>
          <ac:spMkLst>
            <pc:docMk/>
            <pc:sldMk cId="2500618979" sldId="666"/>
            <ac:spMk id="27" creationId="{F58D0F7B-64E7-4310-8352-4092F1C232BD}"/>
          </ac:spMkLst>
        </pc:spChg>
        <pc:picChg chg="mod">
          <ac:chgData name="Siniša Vuksan" userId="3af124f9-b8e7-46e3-9422-21ae1d17ac0b" providerId="ADAL" clId="{C1142906-5F14-4A00-B99A-3808FAF33E24}" dt="2022-03-16T17:33:05.580" v="3211" actId="1036"/>
          <ac:picMkLst>
            <pc:docMk/>
            <pc:sldMk cId="2500618979" sldId="666"/>
            <ac:picMk id="2" creationId="{1E44272B-FD29-468B-BDAF-9E2617D04BB1}"/>
          </ac:picMkLst>
        </pc:picChg>
        <pc:picChg chg="mod">
          <ac:chgData name="Siniša Vuksan" userId="3af124f9-b8e7-46e3-9422-21ae1d17ac0b" providerId="ADAL" clId="{C1142906-5F14-4A00-B99A-3808FAF33E24}" dt="2022-03-15T15:03:35.283" v="1184" actId="14100"/>
          <ac:picMkLst>
            <pc:docMk/>
            <pc:sldMk cId="2500618979" sldId="666"/>
            <ac:picMk id="6" creationId="{8A27A062-95D4-4A6F-81FB-B979AA8C4042}"/>
          </ac:picMkLst>
        </pc:picChg>
        <pc:picChg chg="mod">
          <ac:chgData name="Siniša Vuksan" userId="3af124f9-b8e7-46e3-9422-21ae1d17ac0b" providerId="ADAL" clId="{C1142906-5F14-4A00-B99A-3808FAF33E24}" dt="2022-03-16T17:33:02.072" v="3209" actId="1076"/>
          <ac:picMkLst>
            <pc:docMk/>
            <pc:sldMk cId="2500618979" sldId="666"/>
            <ac:picMk id="11" creationId="{3E9A7EDC-7833-4392-932A-B57D4D58E5CC}"/>
          </ac:picMkLst>
        </pc:picChg>
      </pc:sldChg>
      <pc:sldChg chg="addSp delSp modSp add mod ord delAnim modAnim">
        <pc:chgData name="Siniša Vuksan" userId="3af124f9-b8e7-46e3-9422-21ae1d17ac0b" providerId="ADAL" clId="{C1142906-5F14-4A00-B99A-3808FAF33E24}" dt="2022-03-15T15:19:48.997" v="1616" actId="20577"/>
        <pc:sldMkLst>
          <pc:docMk/>
          <pc:sldMk cId="1315894933" sldId="667"/>
        </pc:sldMkLst>
        <pc:spChg chg="mod">
          <ac:chgData name="Siniša Vuksan" userId="3af124f9-b8e7-46e3-9422-21ae1d17ac0b" providerId="ADAL" clId="{C1142906-5F14-4A00-B99A-3808FAF33E24}" dt="2022-03-15T15:17:10.245" v="1505" actId="14100"/>
          <ac:spMkLst>
            <pc:docMk/>
            <pc:sldMk cId="1315894933" sldId="667"/>
            <ac:spMk id="6" creationId="{010AB125-9086-4261-98B4-FC5A0801347C}"/>
          </ac:spMkLst>
        </pc:spChg>
        <pc:spChg chg="del">
          <ac:chgData name="Siniša Vuksan" userId="3af124f9-b8e7-46e3-9422-21ae1d17ac0b" providerId="ADAL" clId="{C1142906-5F14-4A00-B99A-3808FAF33E24}" dt="2022-03-15T15:14:25.052" v="1390" actId="478"/>
          <ac:spMkLst>
            <pc:docMk/>
            <pc:sldMk cId="1315894933" sldId="667"/>
            <ac:spMk id="12" creationId="{AC29DCD5-85A7-4209-85B4-C9B928246486}"/>
          </ac:spMkLst>
        </pc:spChg>
        <pc:spChg chg="add mod">
          <ac:chgData name="Siniša Vuksan" userId="3af124f9-b8e7-46e3-9422-21ae1d17ac0b" providerId="ADAL" clId="{C1142906-5F14-4A00-B99A-3808FAF33E24}" dt="2022-03-15T15:18:02.952" v="1522" actId="20577"/>
          <ac:spMkLst>
            <pc:docMk/>
            <pc:sldMk cId="1315894933" sldId="667"/>
            <ac:spMk id="13" creationId="{D280CBA8-AF69-4F31-A548-0DB51FAE9257}"/>
          </ac:spMkLst>
        </pc:spChg>
        <pc:spChg chg="add mod">
          <ac:chgData name="Siniša Vuksan" userId="3af124f9-b8e7-46e3-9422-21ae1d17ac0b" providerId="ADAL" clId="{C1142906-5F14-4A00-B99A-3808FAF33E24}" dt="2022-03-15T15:18:20.056" v="1535" actId="20577"/>
          <ac:spMkLst>
            <pc:docMk/>
            <pc:sldMk cId="1315894933" sldId="667"/>
            <ac:spMk id="14" creationId="{1559F465-0E45-48C5-9D38-9B6FF6AFDCFA}"/>
          </ac:spMkLst>
        </pc:spChg>
        <pc:spChg chg="add mod">
          <ac:chgData name="Siniša Vuksan" userId="3af124f9-b8e7-46e3-9422-21ae1d17ac0b" providerId="ADAL" clId="{C1142906-5F14-4A00-B99A-3808FAF33E24}" dt="2022-03-15T15:18:35.303" v="1554" actId="20577"/>
          <ac:spMkLst>
            <pc:docMk/>
            <pc:sldMk cId="1315894933" sldId="667"/>
            <ac:spMk id="15" creationId="{3D99FE0D-8A74-4605-8E06-1733EEDA04D9}"/>
          </ac:spMkLst>
        </pc:spChg>
        <pc:spChg chg="add mod">
          <ac:chgData name="Siniša Vuksan" userId="3af124f9-b8e7-46e3-9422-21ae1d17ac0b" providerId="ADAL" clId="{C1142906-5F14-4A00-B99A-3808FAF33E24}" dt="2022-03-15T15:18:45.238" v="1566" actId="20577"/>
          <ac:spMkLst>
            <pc:docMk/>
            <pc:sldMk cId="1315894933" sldId="667"/>
            <ac:spMk id="16" creationId="{5BE7DED6-0541-4805-89D5-DD4CD63987E5}"/>
          </ac:spMkLst>
        </pc:spChg>
        <pc:spChg chg="add mod">
          <ac:chgData name="Siniša Vuksan" userId="3af124f9-b8e7-46e3-9422-21ae1d17ac0b" providerId="ADAL" clId="{C1142906-5F14-4A00-B99A-3808FAF33E24}" dt="2022-03-15T15:19:03.591" v="1579" actId="20577"/>
          <ac:spMkLst>
            <pc:docMk/>
            <pc:sldMk cId="1315894933" sldId="667"/>
            <ac:spMk id="17" creationId="{4CE0FDD4-566D-4FBE-B50F-7CD61E15EC6E}"/>
          </ac:spMkLst>
        </pc:spChg>
        <pc:spChg chg="add mod">
          <ac:chgData name="Siniša Vuksan" userId="3af124f9-b8e7-46e3-9422-21ae1d17ac0b" providerId="ADAL" clId="{C1142906-5F14-4A00-B99A-3808FAF33E24}" dt="2022-03-15T15:19:28.505" v="1599" actId="20577"/>
          <ac:spMkLst>
            <pc:docMk/>
            <pc:sldMk cId="1315894933" sldId="667"/>
            <ac:spMk id="18" creationId="{73F6B5F5-E93F-4002-A98B-4C3A26A6E6C8}"/>
          </ac:spMkLst>
        </pc:spChg>
        <pc:spChg chg="add mod">
          <ac:chgData name="Siniša Vuksan" userId="3af124f9-b8e7-46e3-9422-21ae1d17ac0b" providerId="ADAL" clId="{C1142906-5F14-4A00-B99A-3808FAF33E24}" dt="2022-03-15T15:19:48.997" v="1616" actId="20577"/>
          <ac:spMkLst>
            <pc:docMk/>
            <pc:sldMk cId="1315894933" sldId="667"/>
            <ac:spMk id="19" creationId="{5C7776E8-8902-4FA9-A07E-9AB05CE2967A}"/>
          </ac:spMkLst>
        </pc:spChg>
        <pc:picChg chg="mod">
          <ac:chgData name="Siniša Vuksan" userId="3af124f9-b8e7-46e3-9422-21ae1d17ac0b" providerId="ADAL" clId="{C1142906-5F14-4A00-B99A-3808FAF33E24}" dt="2022-03-15T15:18:59.131" v="1575" actId="1076"/>
          <ac:picMkLst>
            <pc:docMk/>
            <pc:sldMk cId="1315894933" sldId="667"/>
            <ac:picMk id="2" creationId="{B69E1C10-ACFD-49C4-B019-6B92ED78F85E}"/>
          </ac:picMkLst>
        </pc:picChg>
        <pc:picChg chg="del">
          <ac:chgData name="Siniša Vuksan" userId="3af124f9-b8e7-46e3-9422-21ae1d17ac0b" providerId="ADAL" clId="{C1142906-5F14-4A00-B99A-3808FAF33E24}" dt="2022-03-15T15:14:22.502" v="1389" actId="478"/>
          <ac:picMkLst>
            <pc:docMk/>
            <pc:sldMk cId="1315894933" sldId="667"/>
            <ac:picMk id="3" creationId="{A66B8ECF-6502-492E-B9AB-79FAA2D826F3}"/>
          </ac:picMkLst>
        </pc:picChg>
        <pc:picChg chg="mod">
          <ac:chgData name="Siniša Vuksan" userId="3af124f9-b8e7-46e3-9422-21ae1d17ac0b" providerId="ADAL" clId="{C1142906-5F14-4A00-B99A-3808FAF33E24}" dt="2022-03-15T15:14:15.344" v="1383" actId="14826"/>
          <ac:picMkLst>
            <pc:docMk/>
            <pc:sldMk cId="1315894933" sldId="667"/>
            <ac:picMk id="4" creationId="{1B2619D9-4F98-4A11-8FFE-57C7EB1F529A}"/>
          </ac:picMkLst>
        </pc:picChg>
        <pc:picChg chg="del">
          <ac:chgData name="Siniša Vuksan" userId="3af124f9-b8e7-46e3-9422-21ae1d17ac0b" providerId="ADAL" clId="{C1142906-5F14-4A00-B99A-3808FAF33E24}" dt="2022-03-15T15:14:18.685" v="1385" actId="478"/>
          <ac:picMkLst>
            <pc:docMk/>
            <pc:sldMk cId="1315894933" sldId="667"/>
            <ac:picMk id="7" creationId="{18AB4FA7-B9F6-4DC8-A804-8BF642771EDB}"/>
          </ac:picMkLst>
        </pc:picChg>
        <pc:picChg chg="del">
          <ac:chgData name="Siniša Vuksan" userId="3af124f9-b8e7-46e3-9422-21ae1d17ac0b" providerId="ADAL" clId="{C1142906-5F14-4A00-B99A-3808FAF33E24}" dt="2022-03-15T15:14:19.467" v="1386" actId="478"/>
          <ac:picMkLst>
            <pc:docMk/>
            <pc:sldMk cId="1315894933" sldId="667"/>
            <ac:picMk id="8" creationId="{3EF08C68-4BE6-463F-BEA2-35739A6A2B9F}"/>
          </ac:picMkLst>
        </pc:picChg>
        <pc:picChg chg="del">
          <ac:chgData name="Siniša Vuksan" userId="3af124f9-b8e7-46e3-9422-21ae1d17ac0b" providerId="ADAL" clId="{C1142906-5F14-4A00-B99A-3808FAF33E24}" dt="2022-03-15T15:14:20.405" v="1387" actId="478"/>
          <ac:picMkLst>
            <pc:docMk/>
            <pc:sldMk cId="1315894933" sldId="667"/>
            <ac:picMk id="9" creationId="{311D8EDB-2109-4D3A-9953-B306557C28A8}"/>
          </ac:picMkLst>
        </pc:picChg>
        <pc:picChg chg="del">
          <ac:chgData name="Siniša Vuksan" userId="3af124f9-b8e7-46e3-9422-21ae1d17ac0b" providerId="ADAL" clId="{C1142906-5F14-4A00-B99A-3808FAF33E24}" dt="2022-03-15T15:14:21.016" v="1388" actId="478"/>
          <ac:picMkLst>
            <pc:docMk/>
            <pc:sldMk cId="1315894933" sldId="667"/>
            <ac:picMk id="10" creationId="{2B1C9B9E-8C18-4DF5-BBBD-8FA6A33A5A17}"/>
          </ac:picMkLst>
        </pc:picChg>
        <pc:picChg chg="del">
          <ac:chgData name="Siniša Vuksan" userId="3af124f9-b8e7-46e3-9422-21ae1d17ac0b" providerId="ADAL" clId="{C1142906-5F14-4A00-B99A-3808FAF33E24}" dt="2022-03-15T15:14:17.707" v="1384" actId="478"/>
          <ac:picMkLst>
            <pc:docMk/>
            <pc:sldMk cId="1315894933" sldId="667"/>
            <ac:picMk id="2050" creationId="{13D3371A-6663-45BB-AFF8-C02DCD55DF10}"/>
          </ac:picMkLst>
        </pc:picChg>
      </pc:sldChg>
      <pc:sldChg chg="addSp delSp modSp add mod ord delAnim modAnim">
        <pc:chgData name="Siniša Vuksan" userId="3af124f9-b8e7-46e3-9422-21ae1d17ac0b" providerId="ADAL" clId="{C1142906-5F14-4A00-B99A-3808FAF33E24}" dt="2022-03-16T17:32:12.908" v="3201" actId="1076"/>
        <pc:sldMkLst>
          <pc:docMk/>
          <pc:sldMk cId="3741077623" sldId="668"/>
        </pc:sldMkLst>
        <pc:spChg chg="mod">
          <ac:chgData name="Siniša Vuksan" userId="3af124f9-b8e7-46e3-9422-21ae1d17ac0b" providerId="ADAL" clId="{C1142906-5F14-4A00-B99A-3808FAF33E24}" dt="2022-03-16T15:06:28.905" v="1891" actId="14100"/>
          <ac:spMkLst>
            <pc:docMk/>
            <pc:sldMk cId="3741077623" sldId="668"/>
            <ac:spMk id="7" creationId="{43D2F9BC-6FD4-42DE-967C-AE4567A1CC39}"/>
          </ac:spMkLst>
        </pc:spChg>
        <pc:spChg chg="add mod">
          <ac:chgData name="Siniša Vuksan" userId="3af124f9-b8e7-46e3-9422-21ae1d17ac0b" providerId="ADAL" clId="{C1142906-5F14-4A00-B99A-3808FAF33E24}" dt="2022-03-16T15:07:05.248" v="1905" actId="1037"/>
          <ac:spMkLst>
            <pc:docMk/>
            <pc:sldMk cId="3741077623" sldId="668"/>
            <ac:spMk id="9" creationId="{AD6CDEC6-D215-4B1D-A7E6-B0C1C3BCC430}"/>
          </ac:spMkLst>
        </pc:spChg>
        <pc:spChg chg="mod">
          <ac:chgData name="Siniša Vuksan" userId="3af124f9-b8e7-46e3-9422-21ae1d17ac0b" providerId="ADAL" clId="{C1142906-5F14-4A00-B99A-3808FAF33E24}" dt="2022-03-16T15:07:00.159" v="1898" actId="14100"/>
          <ac:spMkLst>
            <pc:docMk/>
            <pc:sldMk cId="3741077623" sldId="668"/>
            <ac:spMk id="12" creationId="{73EB294C-3FBC-41F9-9869-BCAEE40BCEE1}"/>
          </ac:spMkLst>
        </pc:spChg>
        <pc:spChg chg="add mod">
          <ac:chgData name="Siniša Vuksan" userId="3af124f9-b8e7-46e3-9422-21ae1d17ac0b" providerId="ADAL" clId="{C1142906-5F14-4A00-B99A-3808FAF33E24}" dt="2022-03-16T15:07:35.132" v="1918" actId="20577"/>
          <ac:spMkLst>
            <pc:docMk/>
            <pc:sldMk cId="3741077623" sldId="668"/>
            <ac:spMk id="13" creationId="{41983179-ED7C-485F-A26D-14158841706B}"/>
          </ac:spMkLst>
        </pc:spChg>
        <pc:spChg chg="add mod">
          <ac:chgData name="Siniša Vuksan" userId="3af124f9-b8e7-46e3-9422-21ae1d17ac0b" providerId="ADAL" clId="{C1142906-5F14-4A00-B99A-3808FAF33E24}" dt="2022-03-16T15:08:04.542" v="1931" actId="20577"/>
          <ac:spMkLst>
            <pc:docMk/>
            <pc:sldMk cId="3741077623" sldId="668"/>
            <ac:spMk id="14" creationId="{C5D873C7-25EA-4066-812F-FC8E969F2B7C}"/>
          </ac:spMkLst>
        </pc:spChg>
        <pc:spChg chg="add mod">
          <ac:chgData name="Siniša Vuksan" userId="3af124f9-b8e7-46e3-9422-21ae1d17ac0b" providerId="ADAL" clId="{C1142906-5F14-4A00-B99A-3808FAF33E24}" dt="2022-03-16T15:08:31.646" v="1962" actId="1035"/>
          <ac:spMkLst>
            <pc:docMk/>
            <pc:sldMk cId="3741077623" sldId="668"/>
            <ac:spMk id="15" creationId="{CEC9C574-5896-4DFC-BA63-0B6D030C1FEE}"/>
          </ac:spMkLst>
        </pc:spChg>
        <pc:spChg chg="del mod">
          <ac:chgData name="Siniša Vuksan" userId="3af124f9-b8e7-46e3-9422-21ae1d17ac0b" providerId="ADAL" clId="{C1142906-5F14-4A00-B99A-3808FAF33E24}" dt="2022-03-16T15:04:46.684" v="1864" actId="478"/>
          <ac:spMkLst>
            <pc:docMk/>
            <pc:sldMk cId="3741077623" sldId="668"/>
            <ac:spMk id="16" creationId="{A2DA7791-70B6-49FF-88EE-C775C24CE351}"/>
          </ac:spMkLst>
        </pc:spChg>
        <pc:spChg chg="del">
          <ac:chgData name="Siniša Vuksan" userId="3af124f9-b8e7-46e3-9422-21ae1d17ac0b" providerId="ADAL" clId="{C1142906-5F14-4A00-B99A-3808FAF33E24}" dt="2022-03-16T14:55:54.821" v="1621" actId="478"/>
          <ac:spMkLst>
            <pc:docMk/>
            <pc:sldMk cId="3741077623" sldId="668"/>
            <ac:spMk id="27" creationId="{F58D0F7B-64E7-4310-8352-4092F1C232BD}"/>
          </ac:spMkLst>
        </pc:spChg>
        <pc:picChg chg="mod">
          <ac:chgData name="Siniša Vuksan" userId="3af124f9-b8e7-46e3-9422-21ae1d17ac0b" providerId="ADAL" clId="{C1142906-5F14-4A00-B99A-3808FAF33E24}" dt="2022-03-16T17:32:12.287" v="3200" actId="1076"/>
          <ac:picMkLst>
            <pc:docMk/>
            <pc:sldMk cId="3741077623" sldId="668"/>
            <ac:picMk id="2" creationId="{1E44272B-FD29-468B-BDAF-9E2617D04BB1}"/>
          </ac:picMkLst>
        </pc:picChg>
        <pc:picChg chg="add mod">
          <ac:chgData name="Siniša Vuksan" userId="3af124f9-b8e7-46e3-9422-21ae1d17ac0b" providerId="ADAL" clId="{C1142906-5F14-4A00-B99A-3808FAF33E24}" dt="2022-03-16T17:32:12.908" v="3201" actId="1076"/>
          <ac:picMkLst>
            <pc:docMk/>
            <pc:sldMk cId="3741077623" sldId="668"/>
            <ac:picMk id="4" creationId="{D0A21396-176F-4B09-B1C4-59C3942AC3BA}"/>
          </ac:picMkLst>
        </pc:picChg>
        <pc:picChg chg="del mod">
          <ac:chgData name="Siniša Vuksan" userId="3af124f9-b8e7-46e3-9422-21ae1d17ac0b" providerId="ADAL" clId="{C1142906-5F14-4A00-B99A-3808FAF33E24}" dt="2022-03-16T15:04:47.605" v="1865" actId="478"/>
          <ac:picMkLst>
            <pc:docMk/>
            <pc:sldMk cId="3741077623" sldId="668"/>
            <ac:picMk id="6" creationId="{8A27A062-95D4-4A6F-81FB-B979AA8C4042}"/>
          </ac:picMkLst>
        </pc:picChg>
        <pc:picChg chg="mod">
          <ac:chgData name="Siniša Vuksan" userId="3af124f9-b8e7-46e3-9422-21ae1d17ac0b" providerId="ADAL" clId="{C1142906-5F14-4A00-B99A-3808FAF33E24}" dt="2022-03-16T15:06:56.551" v="1897" actId="1076"/>
          <ac:picMkLst>
            <pc:docMk/>
            <pc:sldMk cId="3741077623" sldId="668"/>
            <ac:picMk id="11" creationId="{3E9A7EDC-7833-4392-932A-B57D4D58E5CC}"/>
          </ac:picMkLst>
        </pc:picChg>
      </pc:sldChg>
      <pc:sldChg chg="delSp modSp add mod ord delAnim modAnim">
        <pc:chgData name="Siniša Vuksan" userId="3af124f9-b8e7-46e3-9422-21ae1d17ac0b" providerId="ADAL" clId="{C1142906-5F14-4A00-B99A-3808FAF33E24}" dt="2022-03-16T15:10:03.217" v="1999"/>
        <pc:sldMkLst>
          <pc:docMk/>
          <pc:sldMk cId="3075140872" sldId="669"/>
        </pc:sldMkLst>
        <pc:spChg chg="del">
          <ac:chgData name="Siniša Vuksan" userId="3af124f9-b8e7-46e3-9422-21ae1d17ac0b" providerId="ADAL" clId="{C1142906-5F14-4A00-B99A-3808FAF33E24}" dt="2022-03-16T15:08:43.035" v="1967" actId="478"/>
          <ac:spMkLst>
            <pc:docMk/>
            <pc:sldMk cId="3075140872" sldId="669"/>
            <ac:spMk id="7" creationId="{43D2F9BC-6FD4-42DE-967C-AE4567A1CC39}"/>
          </ac:spMkLst>
        </pc:spChg>
        <pc:spChg chg="del">
          <ac:chgData name="Siniša Vuksan" userId="3af124f9-b8e7-46e3-9422-21ae1d17ac0b" providerId="ADAL" clId="{C1142906-5F14-4A00-B99A-3808FAF33E24}" dt="2022-03-16T15:08:49.099" v="1969" actId="478"/>
          <ac:spMkLst>
            <pc:docMk/>
            <pc:sldMk cId="3075140872" sldId="669"/>
            <ac:spMk id="9" creationId="{AD6CDEC6-D215-4B1D-A7E6-B0C1C3BCC430}"/>
          </ac:spMkLst>
        </pc:spChg>
        <pc:spChg chg="del">
          <ac:chgData name="Siniša Vuksan" userId="3af124f9-b8e7-46e3-9422-21ae1d17ac0b" providerId="ADAL" clId="{C1142906-5F14-4A00-B99A-3808FAF33E24}" dt="2022-03-16T15:08:50.739" v="1970" actId="478"/>
          <ac:spMkLst>
            <pc:docMk/>
            <pc:sldMk cId="3075140872" sldId="669"/>
            <ac:spMk id="12" creationId="{73EB294C-3FBC-41F9-9869-BCAEE40BCEE1}"/>
          </ac:spMkLst>
        </pc:spChg>
        <pc:spChg chg="mod">
          <ac:chgData name="Siniša Vuksan" userId="3af124f9-b8e7-46e3-9422-21ae1d17ac0b" providerId="ADAL" clId="{C1142906-5F14-4A00-B99A-3808FAF33E24}" dt="2022-03-16T15:09:11.684" v="1991" actId="14100"/>
          <ac:spMkLst>
            <pc:docMk/>
            <pc:sldMk cId="3075140872" sldId="669"/>
            <ac:spMk id="16" creationId="{A2DA7791-70B6-49FF-88EE-C775C24CE351}"/>
          </ac:spMkLst>
        </pc:spChg>
        <pc:picChg chg="mod">
          <ac:chgData name="Siniša Vuksan" userId="3af124f9-b8e7-46e3-9422-21ae1d17ac0b" providerId="ADAL" clId="{C1142906-5F14-4A00-B99A-3808FAF33E24}" dt="2022-03-16T15:09:08.277" v="1990" actId="1036"/>
          <ac:picMkLst>
            <pc:docMk/>
            <pc:sldMk cId="3075140872" sldId="669"/>
            <ac:picMk id="6" creationId="{8A27A062-95D4-4A6F-81FB-B979AA8C4042}"/>
          </ac:picMkLst>
        </pc:picChg>
        <pc:picChg chg="del">
          <ac:chgData name="Siniša Vuksan" userId="3af124f9-b8e7-46e3-9422-21ae1d17ac0b" providerId="ADAL" clId="{C1142906-5F14-4A00-B99A-3808FAF33E24}" dt="2022-03-16T15:08:44.098" v="1968" actId="478"/>
          <ac:picMkLst>
            <pc:docMk/>
            <pc:sldMk cId="3075140872" sldId="669"/>
            <ac:picMk id="11" creationId="{3E9A7EDC-7833-4392-932A-B57D4D58E5CC}"/>
          </ac:picMkLst>
        </pc:picChg>
      </pc:sldChg>
      <pc:sldChg chg="addSp modSp add mod modAnim">
        <pc:chgData name="Siniša Vuksan" userId="3af124f9-b8e7-46e3-9422-21ae1d17ac0b" providerId="ADAL" clId="{C1142906-5F14-4A00-B99A-3808FAF33E24}" dt="2022-03-16T15:19:51.209" v="2535" actId="14100"/>
        <pc:sldMkLst>
          <pc:docMk/>
          <pc:sldMk cId="2975595736" sldId="670"/>
        </pc:sldMkLst>
        <pc:spChg chg="add mod">
          <ac:chgData name="Siniša Vuksan" userId="3af124f9-b8e7-46e3-9422-21ae1d17ac0b" providerId="ADAL" clId="{C1142906-5F14-4A00-B99A-3808FAF33E24}" dt="2022-03-16T15:13:59.518" v="2108" actId="1037"/>
          <ac:spMkLst>
            <pc:docMk/>
            <pc:sldMk cId="2975595736" sldId="670"/>
            <ac:spMk id="5" creationId="{527B5795-09D8-4C75-8F88-A7D6BFB84F58}"/>
          </ac:spMkLst>
        </pc:spChg>
        <pc:spChg chg="add mod">
          <ac:chgData name="Siniša Vuksan" userId="3af124f9-b8e7-46e3-9422-21ae1d17ac0b" providerId="ADAL" clId="{C1142906-5F14-4A00-B99A-3808FAF33E24}" dt="2022-03-16T15:14:18.975" v="2135" actId="1037"/>
          <ac:spMkLst>
            <pc:docMk/>
            <pc:sldMk cId="2975595736" sldId="670"/>
            <ac:spMk id="7" creationId="{B169A02C-EB6B-45FE-AA49-78BBD479BDFC}"/>
          </ac:spMkLst>
        </pc:spChg>
        <pc:spChg chg="add mod">
          <ac:chgData name="Siniša Vuksan" userId="3af124f9-b8e7-46e3-9422-21ae1d17ac0b" providerId="ADAL" clId="{C1142906-5F14-4A00-B99A-3808FAF33E24}" dt="2022-03-16T15:16:09.974" v="2222" actId="1037"/>
          <ac:spMkLst>
            <pc:docMk/>
            <pc:sldMk cId="2975595736" sldId="670"/>
            <ac:spMk id="8" creationId="{F3D25CD4-E44E-472C-A624-8BFE142FE4B2}"/>
          </ac:spMkLst>
        </pc:spChg>
        <pc:spChg chg="add mod">
          <ac:chgData name="Siniša Vuksan" userId="3af124f9-b8e7-46e3-9422-21ae1d17ac0b" providerId="ADAL" clId="{C1142906-5F14-4A00-B99A-3808FAF33E24}" dt="2022-03-16T15:15:30.388" v="2189" actId="1038"/>
          <ac:spMkLst>
            <pc:docMk/>
            <pc:sldMk cId="2975595736" sldId="670"/>
            <ac:spMk id="9" creationId="{5148618B-E33D-4AF8-AC24-117EA3D8694F}"/>
          </ac:spMkLst>
        </pc:spChg>
        <pc:spChg chg="add mod">
          <ac:chgData name="Siniša Vuksan" userId="3af124f9-b8e7-46e3-9422-21ae1d17ac0b" providerId="ADAL" clId="{C1142906-5F14-4A00-B99A-3808FAF33E24}" dt="2022-03-16T15:15:49.621" v="2204" actId="1036"/>
          <ac:spMkLst>
            <pc:docMk/>
            <pc:sldMk cId="2975595736" sldId="670"/>
            <ac:spMk id="10" creationId="{89ECAE7A-0A94-4911-B21C-D3F9984252E4}"/>
          </ac:spMkLst>
        </pc:spChg>
        <pc:spChg chg="add mod">
          <ac:chgData name="Siniša Vuksan" userId="3af124f9-b8e7-46e3-9422-21ae1d17ac0b" providerId="ADAL" clId="{C1142906-5F14-4A00-B99A-3808FAF33E24}" dt="2022-03-16T15:15:58.643" v="2213" actId="20577"/>
          <ac:spMkLst>
            <pc:docMk/>
            <pc:sldMk cId="2975595736" sldId="670"/>
            <ac:spMk id="11" creationId="{B6D90047-0D74-41AD-8EEA-979E9C5CA1DA}"/>
          </ac:spMkLst>
        </pc:spChg>
        <pc:spChg chg="add mod">
          <ac:chgData name="Siniša Vuksan" userId="3af124f9-b8e7-46e3-9422-21ae1d17ac0b" providerId="ADAL" clId="{C1142906-5F14-4A00-B99A-3808FAF33E24}" dt="2022-03-16T15:19:51.209" v="2535" actId="14100"/>
          <ac:spMkLst>
            <pc:docMk/>
            <pc:sldMk cId="2975595736" sldId="670"/>
            <ac:spMk id="12" creationId="{FF54A005-9E44-4B52-8841-1E48707913AF}"/>
          </ac:spMkLst>
        </pc:spChg>
        <pc:spChg chg="mod">
          <ac:chgData name="Siniša Vuksan" userId="3af124f9-b8e7-46e3-9422-21ae1d17ac0b" providerId="ADAL" clId="{C1142906-5F14-4A00-B99A-3808FAF33E24}" dt="2022-03-16T15:13:32.505" v="2095" actId="20577"/>
          <ac:spMkLst>
            <pc:docMk/>
            <pc:sldMk cId="2975595736" sldId="670"/>
            <ac:spMk id="16" creationId="{A2DA7791-70B6-49FF-88EE-C775C24CE351}"/>
          </ac:spMkLst>
        </pc:spChg>
        <pc:picChg chg="mod">
          <ac:chgData name="Siniša Vuksan" userId="3af124f9-b8e7-46e3-9422-21ae1d17ac0b" providerId="ADAL" clId="{C1142906-5F14-4A00-B99A-3808FAF33E24}" dt="2022-03-16T15:12:45.748" v="2006" actId="1038"/>
          <ac:picMkLst>
            <pc:docMk/>
            <pc:sldMk cId="2975595736" sldId="670"/>
            <ac:picMk id="6" creationId="{8A27A062-95D4-4A6F-81FB-B979AA8C4042}"/>
          </ac:picMkLst>
        </pc:picChg>
      </pc:sldChg>
      <pc:sldChg chg="addSp modSp add mod ord modAnim">
        <pc:chgData name="Siniša Vuksan" userId="3af124f9-b8e7-46e3-9422-21ae1d17ac0b" providerId="ADAL" clId="{C1142906-5F14-4A00-B99A-3808FAF33E24}" dt="2022-03-16T15:40:51.398" v="2741" actId="1036"/>
        <pc:sldMkLst>
          <pc:docMk/>
          <pc:sldMk cId="3482232536" sldId="671"/>
        </pc:sldMkLst>
        <pc:spChg chg="mod">
          <ac:chgData name="Siniša Vuksan" userId="3af124f9-b8e7-46e3-9422-21ae1d17ac0b" providerId="ADAL" clId="{C1142906-5F14-4A00-B99A-3808FAF33E24}" dt="2022-03-16T15:21:38.230" v="2539" actId="20577"/>
          <ac:spMkLst>
            <pc:docMk/>
            <pc:sldMk cId="3482232536" sldId="671"/>
            <ac:spMk id="3" creationId="{1B6BFB55-AB3A-4C18-8FAE-E3664C90E0E4}"/>
          </ac:spMkLst>
        </pc:spChg>
        <pc:spChg chg="mod">
          <ac:chgData name="Siniša Vuksan" userId="3af124f9-b8e7-46e3-9422-21ae1d17ac0b" providerId="ADAL" clId="{C1142906-5F14-4A00-B99A-3808FAF33E24}" dt="2022-03-16T15:24:47.460" v="2592" actId="20577"/>
          <ac:spMkLst>
            <pc:docMk/>
            <pc:sldMk cId="3482232536" sldId="671"/>
            <ac:spMk id="5" creationId="{718FF3D2-6816-42B0-822B-02DA9A789822}"/>
          </ac:spMkLst>
        </pc:spChg>
        <pc:spChg chg="add mod">
          <ac:chgData name="Siniša Vuksan" userId="3af124f9-b8e7-46e3-9422-21ae1d17ac0b" providerId="ADAL" clId="{C1142906-5F14-4A00-B99A-3808FAF33E24}" dt="2022-03-16T15:40:51.398" v="2741" actId="1036"/>
          <ac:spMkLst>
            <pc:docMk/>
            <pc:sldMk cId="3482232536" sldId="671"/>
            <ac:spMk id="17" creationId="{184D322B-0ADB-4D0C-B525-7C97D4ABA491}"/>
          </ac:spMkLst>
        </pc:spChg>
        <pc:picChg chg="mod">
          <ac:chgData name="Siniša Vuksan" userId="3af124f9-b8e7-46e3-9422-21ae1d17ac0b" providerId="ADAL" clId="{C1142906-5F14-4A00-B99A-3808FAF33E24}" dt="2022-03-16T15:22:10.399" v="2540" actId="14826"/>
          <ac:picMkLst>
            <pc:docMk/>
            <pc:sldMk cId="3482232536" sldId="671"/>
            <ac:picMk id="4" creationId="{6EA4478F-12CA-4225-8F02-AFD946883A9C}"/>
          </ac:picMkLst>
        </pc:picChg>
        <pc:picChg chg="mod">
          <ac:chgData name="Siniša Vuksan" userId="3af124f9-b8e7-46e3-9422-21ae1d17ac0b" providerId="ADAL" clId="{C1142906-5F14-4A00-B99A-3808FAF33E24}" dt="2022-03-16T15:24:25.118" v="2542" actId="1076"/>
          <ac:picMkLst>
            <pc:docMk/>
            <pc:sldMk cId="3482232536" sldId="671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C1142906-5F14-4A00-B99A-3808FAF33E24}" dt="2022-03-16T15:25:01.442" v="2599" actId="1038"/>
          <ac:picMkLst>
            <pc:docMk/>
            <pc:sldMk cId="3482232536" sldId="671"/>
            <ac:picMk id="7" creationId="{D91FF3E6-8E90-4B6E-8CAA-5A63A09A67E8}"/>
          </ac:picMkLst>
        </pc:picChg>
        <pc:picChg chg="add mod">
          <ac:chgData name="Siniša Vuksan" userId="3af124f9-b8e7-46e3-9422-21ae1d17ac0b" providerId="ADAL" clId="{C1142906-5F14-4A00-B99A-3808FAF33E24}" dt="2022-03-16T15:25:29.025" v="2602" actId="1035"/>
          <ac:picMkLst>
            <pc:docMk/>
            <pc:sldMk cId="3482232536" sldId="671"/>
            <ac:picMk id="8" creationId="{DBC0A58B-81DE-4A08-9645-3603A6DFCD12}"/>
          </ac:picMkLst>
        </pc:picChg>
        <pc:picChg chg="add mod">
          <ac:chgData name="Siniša Vuksan" userId="3af124f9-b8e7-46e3-9422-21ae1d17ac0b" providerId="ADAL" clId="{C1142906-5F14-4A00-B99A-3808FAF33E24}" dt="2022-03-16T15:26:07.420" v="2604" actId="1076"/>
          <ac:picMkLst>
            <pc:docMk/>
            <pc:sldMk cId="3482232536" sldId="671"/>
            <ac:picMk id="9" creationId="{EA3870CF-3A31-4493-92A8-AE828A51DEB4}"/>
          </ac:picMkLst>
        </pc:picChg>
        <pc:picChg chg="add mod">
          <ac:chgData name="Siniša Vuksan" userId="3af124f9-b8e7-46e3-9422-21ae1d17ac0b" providerId="ADAL" clId="{C1142906-5F14-4A00-B99A-3808FAF33E24}" dt="2022-03-16T15:27:26.220" v="2616" actId="1035"/>
          <ac:picMkLst>
            <pc:docMk/>
            <pc:sldMk cId="3482232536" sldId="671"/>
            <ac:picMk id="10" creationId="{21C8174B-5357-424A-A5BF-AD7A94B88105}"/>
          </ac:picMkLst>
        </pc:picChg>
        <pc:picChg chg="add mod">
          <ac:chgData name="Siniša Vuksan" userId="3af124f9-b8e7-46e3-9422-21ae1d17ac0b" providerId="ADAL" clId="{C1142906-5F14-4A00-B99A-3808FAF33E24}" dt="2022-03-16T15:27:42.324" v="2621" actId="1036"/>
          <ac:picMkLst>
            <pc:docMk/>
            <pc:sldMk cId="3482232536" sldId="671"/>
            <ac:picMk id="11" creationId="{5A66BED7-F01D-47C4-A3BB-7E99ECD49284}"/>
          </ac:picMkLst>
        </pc:picChg>
        <pc:picChg chg="add mod">
          <ac:chgData name="Siniša Vuksan" userId="3af124f9-b8e7-46e3-9422-21ae1d17ac0b" providerId="ADAL" clId="{C1142906-5F14-4A00-B99A-3808FAF33E24}" dt="2022-03-16T15:29:28.756" v="2623" actId="1076"/>
          <ac:picMkLst>
            <pc:docMk/>
            <pc:sldMk cId="3482232536" sldId="671"/>
            <ac:picMk id="12" creationId="{6653AF23-A47D-4BB1-8EC5-24502A999F98}"/>
          </ac:picMkLst>
        </pc:picChg>
        <pc:picChg chg="add mod">
          <ac:chgData name="Siniša Vuksan" userId="3af124f9-b8e7-46e3-9422-21ae1d17ac0b" providerId="ADAL" clId="{C1142906-5F14-4A00-B99A-3808FAF33E24}" dt="2022-03-16T15:29:38.092" v="2625" actId="1076"/>
          <ac:picMkLst>
            <pc:docMk/>
            <pc:sldMk cId="3482232536" sldId="671"/>
            <ac:picMk id="13" creationId="{AC1D57D5-83B3-43A3-BC23-E75608E70679}"/>
          </ac:picMkLst>
        </pc:picChg>
        <pc:picChg chg="add mod">
          <ac:chgData name="Siniša Vuksan" userId="3af124f9-b8e7-46e3-9422-21ae1d17ac0b" providerId="ADAL" clId="{C1142906-5F14-4A00-B99A-3808FAF33E24}" dt="2022-03-16T15:32:00.443" v="2637" actId="1036"/>
          <ac:picMkLst>
            <pc:docMk/>
            <pc:sldMk cId="3482232536" sldId="671"/>
            <ac:picMk id="14" creationId="{2C600685-3BF9-4573-8629-D197A2CDF008}"/>
          </ac:picMkLst>
        </pc:picChg>
        <pc:picChg chg="add mod">
          <ac:chgData name="Siniša Vuksan" userId="3af124f9-b8e7-46e3-9422-21ae1d17ac0b" providerId="ADAL" clId="{C1142906-5F14-4A00-B99A-3808FAF33E24}" dt="2022-03-16T15:32:10.521" v="2639" actId="1076"/>
          <ac:picMkLst>
            <pc:docMk/>
            <pc:sldMk cId="3482232536" sldId="671"/>
            <ac:picMk id="15" creationId="{D51D19D8-443C-44B0-8209-DC19F8A0E343}"/>
          </ac:picMkLst>
        </pc:picChg>
        <pc:picChg chg="add mod">
          <ac:chgData name="Siniša Vuksan" userId="3af124f9-b8e7-46e3-9422-21ae1d17ac0b" providerId="ADAL" clId="{C1142906-5F14-4A00-B99A-3808FAF33E24}" dt="2022-03-16T15:33:32.104" v="2646" actId="1035"/>
          <ac:picMkLst>
            <pc:docMk/>
            <pc:sldMk cId="3482232536" sldId="671"/>
            <ac:picMk id="16" creationId="{DE1DD8DF-B1C1-4E29-90E0-72CD32B2D85A}"/>
          </ac:picMkLst>
        </pc:picChg>
      </pc:sldChg>
      <pc:sldChg chg="delSp modSp add mod delAnim modAnim">
        <pc:chgData name="Siniša Vuksan" userId="3af124f9-b8e7-46e3-9422-21ae1d17ac0b" providerId="ADAL" clId="{C1142906-5F14-4A00-B99A-3808FAF33E24}" dt="2022-03-16T15:53:50.450" v="3197"/>
        <pc:sldMkLst>
          <pc:docMk/>
          <pc:sldMk cId="2401095154" sldId="672"/>
        </pc:sldMkLst>
        <pc:spChg chg="mod">
          <ac:chgData name="Siniša Vuksan" userId="3af124f9-b8e7-46e3-9422-21ae1d17ac0b" providerId="ADAL" clId="{C1142906-5F14-4A00-B99A-3808FAF33E24}" dt="2022-03-16T15:45:59.687" v="3078" actId="14100"/>
          <ac:spMkLst>
            <pc:docMk/>
            <pc:sldMk cId="2401095154" sldId="672"/>
            <ac:spMk id="7" creationId="{43D2F9BC-6FD4-42DE-967C-AE4567A1CC39}"/>
          </ac:spMkLst>
        </pc:spChg>
        <pc:spChg chg="del">
          <ac:chgData name="Siniša Vuksan" userId="3af124f9-b8e7-46e3-9422-21ae1d17ac0b" providerId="ADAL" clId="{C1142906-5F14-4A00-B99A-3808FAF33E24}" dt="2022-03-16T15:42:17.353" v="2775" actId="478"/>
          <ac:spMkLst>
            <pc:docMk/>
            <pc:sldMk cId="2401095154" sldId="672"/>
            <ac:spMk id="9" creationId="{AD6CDEC6-D215-4B1D-A7E6-B0C1C3BCC430}"/>
          </ac:spMkLst>
        </pc:spChg>
        <pc:spChg chg="mod">
          <ac:chgData name="Siniša Vuksan" userId="3af124f9-b8e7-46e3-9422-21ae1d17ac0b" providerId="ADAL" clId="{C1142906-5F14-4A00-B99A-3808FAF33E24}" dt="2022-03-16T15:46:26.506" v="3117" actId="20577"/>
          <ac:spMkLst>
            <pc:docMk/>
            <pc:sldMk cId="2401095154" sldId="672"/>
            <ac:spMk id="12" creationId="{73EB294C-3FBC-41F9-9869-BCAEE40BCEE1}"/>
          </ac:spMkLst>
        </pc:spChg>
        <pc:spChg chg="del">
          <ac:chgData name="Siniša Vuksan" userId="3af124f9-b8e7-46e3-9422-21ae1d17ac0b" providerId="ADAL" clId="{C1142906-5F14-4A00-B99A-3808FAF33E24}" dt="2022-03-16T15:42:17.353" v="2775" actId="478"/>
          <ac:spMkLst>
            <pc:docMk/>
            <pc:sldMk cId="2401095154" sldId="672"/>
            <ac:spMk id="13" creationId="{41983179-ED7C-485F-A26D-14158841706B}"/>
          </ac:spMkLst>
        </pc:spChg>
        <pc:spChg chg="del">
          <ac:chgData name="Siniša Vuksan" userId="3af124f9-b8e7-46e3-9422-21ae1d17ac0b" providerId="ADAL" clId="{C1142906-5F14-4A00-B99A-3808FAF33E24}" dt="2022-03-16T15:42:17.353" v="2775" actId="478"/>
          <ac:spMkLst>
            <pc:docMk/>
            <pc:sldMk cId="2401095154" sldId="672"/>
            <ac:spMk id="14" creationId="{C5D873C7-25EA-4066-812F-FC8E969F2B7C}"/>
          </ac:spMkLst>
        </pc:spChg>
        <pc:spChg chg="del">
          <ac:chgData name="Siniša Vuksan" userId="3af124f9-b8e7-46e3-9422-21ae1d17ac0b" providerId="ADAL" clId="{C1142906-5F14-4A00-B99A-3808FAF33E24}" dt="2022-03-16T15:42:17.353" v="2775" actId="478"/>
          <ac:spMkLst>
            <pc:docMk/>
            <pc:sldMk cId="2401095154" sldId="672"/>
            <ac:spMk id="15" creationId="{CEC9C574-5896-4DFC-BA63-0B6D030C1FEE}"/>
          </ac:spMkLst>
        </pc:spChg>
        <pc:picChg chg="mod">
          <ac:chgData name="Siniša Vuksan" userId="3af124f9-b8e7-46e3-9422-21ae1d17ac0b" providerId="ADAL" clId="{C1142906-5F14-4A00-B99A-3808FAF33E24}" dt="2022-03-16T15:45:50.545" v="3076" actId="14100"/>
          <ac:picMkLst>
            <pc:docMk/>
            <pc:sldMk cId="2401095154" sldId="672"/>
            <ac:picMk id="4" creationId="{D0A21396-176F-4B09-B1C4-59C3942AC3BA}"/>
          </ac:picMkLst>
        </pc:picChg>
        <pc:picChg chg="mod">
          <ac:chgData name="Siniša Vuksan" userId="3af124f9-b8e7-46e3-9422-21ae1d17ac0b" providerId="ADAL" clId="{C1142906-5F14-4A00-B99A-3808FAF33E24}" dt="2022-03-16T15:45:42.245" v="3075" actId="1037"/>
          <ac:picMkLst>
            <pc:docMk/>
            <pc:sldMk cId="2401095154" sldId="672"/>
            <ac:picMk id="11" creationId="{3E9A7EDC-7833-4392-932A-B57D4D58E5CC}"/>
          </ac:picMkLst>
        </pc:picChg>
      </pc:sldChg>
    </pc:docChg>
  </pc:docChgLst>
  <pc:docChgLst>
    <pc:chgData name="Siniša Vuksan" userId="3af124f9-b8e7-46e3-9422-21ae1d17ac0b" providerId="ADAL" clId="{FE694808-5187-493E-B540-687430E3DA39}"/>
    <pc:docChg chg="undo custSel addSld delSld modSld sldOrd">
      <pc:chgData name="Siniša Vuksan" userId="3af124f9-b8e7-46e3-9422-21ae1d17ac0b" providerId="ADAL" clId="{FE694808-5187-493E-B540-687430E3DA39}" dt="2022-03-10T09:57:57.142" v="2119" actId="14100"/>
      <pc:docMkLst>
        <pc:docMk/>
      </pc:docMkLst>
      <pc:sldChg chg="modSp">
        <pc:chgData name="Siniša Vuksan" userId="3af124f9-b8e7-46e3-9422-21ae1d17ac0b" providerId="ADAL" clId="{FE694808-5187-493E-B540-687430E3DA39}" dt="2022-03-08T08:49:26.490" v="23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FE694808-5187-493E-B540-687430E3DA39}" dt="2022-03-08T08:49:26.490" v="23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 modAnim">
        <pc:chgData name="Siniša Vuksan" userId="3af124f9-b8e7-46e3-9422-21ae1d17ac0b" providerId="ADAL" clId="{FE694808-5187-493E-B540-687430E3DA39}" dt="2022-03-08T09:35:58.927" v="337" actId="20577"/>
        <pc:sldMkLst>
          <pc:docMk/>
          <pc:sldMk cId="23558642" sldId="614"/>
        </pc:sldMkLst>
        <pc:spChg chg="mod ord">
          <ac:chgData name="Siniša Vuksan" userId="3af124f9-b8e7-46e3-9422-21ae1d17ac0b" providerId="ADAL" clId="{FE694808-5187-493E-B540-687430E3DA39}" dt="2022-03-08T09:35:58.927" v="337" actId="20577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FE694808-5187-493E-B540-687430E3DA39}" dt="2022-03-08T09:03:52.640" v="26" actId="20577"/>
          <ac:spMkLst>
            <pc:docMk/>
            <pc:sldMk cId="23558642" sldId="614"/>
            <ac:spMk id="7" creationId="{0256D9EB-C20B-45FA-9F3D-124012366C9E}"/>
          </ac:spMkLst>
        </pc:spChg>
        <pc:picChg chg="mod ord">
          <ac:chgData name="Siniša Vuksan" userId="3af124f9-b8e7-46e3-9422-21ae1d17ac0b" providerId="ADAL" clId="{FE694808-5187-493E-B540-687430E3DA39}" dt="2022-03-08T09:20:49.715" v="205" actId="166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FE694808-5187-493E-B540-687430E3DA39}" dt="2022-03-08T09:03:49.621" v="25" actId="14826"/>
          <ac:picMkLst>
            <pc:docMk/>
            <pc:sldMk cId="23558642" sldId="614"/>
            <ac:picMk id="4" creationId="{1B2619D9-4F98-4A11-8FFE-57C7EB1F529A}"/>
          </ac:picMkLst>
        </pc:picChg>
        <pc:picChg chg="add del mod ord">
          <ac:chgData name="Siniša Vuksan" userId="3af124f9-b8e7-46e3-9422-21ae1d17ac0b" providerId="ADAL" clId="{FE694808-5187-493E-B540-687430E3DA39}" dt="2022-03-08T09:20:50.159" v="206"/>
          <ac:picMkLst>
            <pc:docMk/>
            <pc:sldMk cId="23558642" sldId="614"/>
            <ac:picMk id="8" creationId="{56344E4F-95E1-4D4D-9F51-4F944A0A5E08}"/>
          </ac:picMkLst>
        </pc:picChg>
      </pc:sldChg>
      <pc:sldChg chg="addSp modSp add mod ord modAnim">
        <pc:chgData name="Siniša Vuksan" userId="3af124f9-b8e7-46e3-9422-21ae1d17ac0b" providerId="ADAL" clId="{FE694808-5187-493E-B540-687430E3DA39}" dt="2022-03-10T09:55:10.566" v="2026" actId="20577"/>
        <pc:sldMkLst>
          <pc:docMk/>
          <pc:sldMk cId="1520211222" sldId="616"/>
        </pc:sldMkLst>
        <pc:spChg chg="add mod">
          <ac:chgData name="Siniša Vuksan" userId="3af124f9-b8e7-46e3-9422-21ae1d17ac0b" providerId="ADAL" clId="{FE694808-5187-493E-B540-687430E3DA39}" dt="2022-03-10T09:55:10.566" v="2026" actId="20577"/>
          <ac:spMkLst>
            <pc:docMk/>
            <pc:sldMk cId="1520211222" sldId="616"/>
            <ac:spMk id="5" creationId="{D4871710-9536-4E24-AC48-623200A53DE4}"/>
          </ac:spMkLst>
        </pc:spChg>
        <pc:spChg chg="mod">
          <ac:chgData name="Siniša Vuksan" userId="3af124f9-b8e7-46e3-9422-21ae1d17ac0b" providerId="ADAL" clId="{FE694808-5187-493E-B540-687430E3DA39}" dt="2022-03-10T09:53:41.826" v="2009" actId="20577"/>
          <ac:spMkLst>
            <pc:docMk/>
            <pc:sldMk cId="1520211222" sldId="616"/>
            <ac:spMk id="26" creationId="{18D82BDB-F54C-46C6-B586-9C1FA95A5370}"/>
          </ac:spMkLst>
        </pc:spChg>
        <pc:picChg chg="mod">
          <ac:chgData name="Siniša Vuksan" userId="3af124f9-b8e7-46e3-9422-21ae1d17ac0b" providerId="ADAL" clId="{FE694808-5187-493E-B540-687430E3DA39}" dt="2022-03-10T09:48:46.639" v="1570" actId="1076"/>
          <ac:picMkLst>
            <pc:docMk/>
            <pc:sldMk cId="1520211222" sldId="616"/>
            <ac:picMk id="4" creationId="{1B2619D9-4F98-4A11-8FFE-57C7EB1F529A}"/>
          </ac:picMkLst>
        </pc:picChg>
        <pc:picChg chg="mod">
          <ac:chgData name="Siniša Vuksan" userId="3af124f9-b8e7-46e3-9422-21ae1d17ac0b" providerId="ADAL" clId="{FE694808-5187-493E-B540-687430E3DA39}" dt="2022-03-10T09:49:20.967" v="1575" actId="1076"/>
          <ac:picMkLst>
            <pc:docMk/>
            <pc:sldMk cId="1520211222" sldId="616"/>
            <ac:picMk id="28" creationId="{8A17EEA3-FF03-42E3-A77C-3FEBAAC01A00}"/>
          </ac:picMkLst>
        </pc:picChg>
      </pc:sldChg>
      <pc:sldChg chg="del">
        <pc:chgData name="Siniša Vuksan" userId="3af124f9-b8e7-46e3-9422-21ae1d17ac0b" providerId="ADAL" clId="{FE694808-5187-493E-B540-687430E3DA39}" dt="2022-03-10T09:55:51.896" v="2032" actId="47"/>
        <pc:sldMkLst>
          <pc:docMk/>
          <pc:sldMk cId="2927421875" sldId="627"/>
        </pc:sldMkLst>
      </pc:sldChg>
      <pc:sldChg chg="del">
        <pc:chgData name="Siniša Vuksan" userId="3af124f9-b8e7-46e3-9422-21ae1d17ac0b" providerId="ADAL" clId="{FE694808-5187-493E-B540-687430E3DA39}" dt="2022-03-10T09:55:52.273" v="2033" actId="47"/>
        <pc:sldMkLst>
          <pc:docMk/>
          <pc:sldMk cId="2985188282" sldId="628"/>
        </pc:sldMkLst>
      </pc:sldChg>
      <pc:sldChg chg="del">
        <pc:chgData name="Siniša Vuksan" userId="3af124f9-b8e7-46e3-9422-21ae1d17ac0b" providerId="ADAL" clId="{FE694808-5187-493E-B540-687430E3DA39}" dt="2022-03-10T09:55:51.442" v="2031" actId="47"/>
        <pc:sldMkLst>
          <pc:docMk/>
          <pc:sldMk cId="2598656820" sldId="631"/>
        </pc:sldMkLst>
      </pc:sldChg>
      <pc:sldChg chg="addSp delSp modSp mod delAnim modAnim">
        <pc:chgData name="Siniša Vuksan" userId="3af124f9-b8e7-46e3-9422-21ae1d17ac0b" providerId="ADAL" clId="{FE694808-5187-493E-B540-687430E3DA39}" dt="2022-03-08T09:21:44.536" v="212" actId="1076"/>
        <pc:sldMkLst>
          <pc:docMk/>
          <pc:sldMk cId="1104683076" sldId="638"/>
        </pc:sldMkLst>
        <pc:spChg chg="mod">
          <ac:chgData name="Siniša Vuksan" userId="3af124f9-b8e7-46e3-9422-21ae1d17ac0b" providerId="ADAL" clId="{FE694808-5187-493E-B540-687430E3DA39}" dt="2022-03-08T09:20:59.058" v="207" actId="20577"/>
          <ac:spMkLst>
            <pc:docMk/>
            <pc:sldMk cId="1104683076" sldId="638"/>
            <ac:spMk id="6" creationId="{010AB125-9086-4261-98B4-FC5A0801347C}"/>
          </ac:spMkLst>
        </pc:spChg>
        <pc:spChg chg="add del mod">
          <ac:chgData name="Siniša Vuksan" userId="3af124f9-b8e7-46e3-9422-21ae1d17ac0b" providerId="ADAL" clId="{FE694808-5187-493E-B540-687430E3DA39}" dt="2022-03-08T09:21:29.653" v="210" actId="478"/>
          <ac:spMkLst>
            <pc:docMk/>
            <pc:sldMk cId="1104683076" sldId="638"/>
            <ac:spMk id="7" creationId="{AA560618-77BF-466C-BDD7-763A1EC71202}"/>
          </ac:spMkLst>
        </pc:spChg>
        <pc:spChg chg="del">
          <ac:chgData name="Siniša Vuksan" userId="3af124f9-b8e7-46e3-9422-21ae1d17ac0b" providerId="ADAL" clId="{FE694808-5187-493E-B540-687430E3DA39}" dt="2022-03-08T09:15:35.517" v="113" actId="478"/>
          <ac:spMkLst>
            <pc:docMk/>
            <pc:sldMk cId="1104683076" sldId="638"/>
            <ac:spMk id="11" creationId="{08B17D54-1E7A-4C40-B850-0D9D9407B68A}"/>
          </ac:spMkLst>
        </pc:spChg>
        <pc:picChg chg="mod">
          <ac:chgData name="Siniša Vuksan" userId="3af124f9-b8e7-46e3-9422-21ae1d17ac0b" providerId="ADAL" clId="{FE694808-5187-493E-B540-687430E3DA39}" dt="2022-03-08T09:15:44.192" v="116" actId="14100"/>
          <ac:picMkLst>
            <pc:docMk/>
            <pc:sldMk cId="1104683076" sldId="638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FE694808-5187-493E-B540-687430E3DA39}" dt="2022-03-08T09:21:44.536" v="212" actId="1076"/>
          <ac:picMkLst>
            <pc:docMk/>
            <pc:sldMk cId="1104683076" sldId="638"/>
            <ac:picMk id="3" creationId="{6EFF3FE6-E037-4E21-B8A5-72DB5745D1D6}"/>
          </ac:picMkLst>
        </pc:picChg>
        <pc:picChg chg="mod">
          <ac:chgData name="Siniša Vuksan" userId="3af124f9-b8e7-46e3-9422-21ae1d17ac0b" providerId="ADAL" clId="{FE694808-5187-493E-B540-687430E3DA39}" dt="2022-03-08T09:15:14.785" v="110" actId="14826"/>
          <ac:picMkLst>
            <pc:docMk/>
            <pc:sldMk cId="1104683076" sldId="638"/>
            <ac:picMk id="4" creationId="{1B2619D9-4F98-4A11-8FFE-57C7EB1F529A}"/>
          </ac:picMkLst>
        </pc:picChg>
        <pc:picChg chg="del">
          <ac:chgData name="Siniša Vuksan" userId="3af124f9-b8e7-46e3-9422-21ae1d17ac0b" providerId="ADAL" clId="{FE694808-5187-493E-B540-687430E3DA39}" dt="2022-03-08T09:15:31.244" v="112" actId="478"/>
          <ac:picMkLst>
            <pc:docMk/>
            <pc:sldMk cId="1104683076" sldId="638"/>
            <ac:picMk id="10" creationId="{299109C4-280A-4BFA-8BE2-CFBA7C8C065C}"/>
          </ac:picMkLst>
        </pc:picChg>
      </pc:sldChg>
      <pc:sldChg chg="del">
        <pc:chgData name="Siniša Vuksan" userId="3af124f9-b8e7-46e3-9422-21ae1d17ac0b" providerId="ADAL" clId="{FE694808-5187-493E-B540-687430E3DA39}" dt="2022-03-10T09:55:49.349" v="2027" actId="47"/>
        <pc:sldMkLst>
          <pc:docMk/>
          <pc:sldMk cId="4146069810" sldId="639"/>
        </pc:sldMkLst>
      </pc:sldChg>
      <pc:sldChg chg="del">
        <pc:chgData name="Siniša Vuksan" userId="3af124f9-b8e7-46e3-9422-21ae1d17ac0b" providerId="ADAL" clId="{FE694808-5187-493E-B540-687430E3DA39}" dt="2022-03-10T09:55:49.836" v="2028" actId="47"/>
        <pc:sldMkLst>
          <pc:docMk/>
          <pc:sldMk cId="1760413153" sldId="640"/>
        </pc:sldMkLst>
      </pc:sldChg>
      <pc:sldChg chg="modSp del mod">
        <pc:chgData name="Siniša Vuksan" userId="3af124f9-b8e7-46e3-9422-21ae1d17ac0b" providerId="ADAL" clId="{FE694808-5187-493E-B540-687430E3DA39}" dt="2022-03-10T09:55:50.292" v="2029" actId="47"/>
        <pc:sldMkLst>
          <pc:docMk/>
          <pc:sldMk cId="370935074" sldId="641"/>
        </pc:sldMkLst>
        <pc:picChg chg="mod">
          <ac:chgData name="Siniša Vuksan" userId="3af124f9-b8e7-46e3-9422-21ae1d17ac0b" providerId="ADAL" clId="{FE694808-5187-493E-B540-687430E3DA39}" dt="2022-03-08T09:48:37.813" v="509" actId="1076"/>
          <ac:picMkLst>
            <pc:docMk/>
            <pc:sldMk cId="370935074" sldId="64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FE694808-5187-493E-B540-687430E3DA39}" dt="2022-03-10T09:55:51.160" v="2030" actId="47"/>
        <pc:sldMkLst>
          <pc:docMk/>
          <pc:sldMk cId="1437805229" sldId="642"/>
        </pc:sldMkLst>
      </pc:sldChg>
      <pc:sldChg chg="addSp modSp add mod modAnim">
        <pc:chgData name="Siniša Vuksan" userId="3af124f9-b8e7-46e3-9422-21ae1d17ac0b" providerId="ADAL" clId="{FE694808-5187-493E-B540-687430E3DA39}" dt="2022-03-08T09:37:36.011" v="366" actId="20577"/>
        <pc:sldMkLst>
          <pc:docMk/>
          <pc:sldMk cId="871938208" sldId="643"/>
        </pc:sldMkLst>
        <pc:spChg chg="mod">
          <ac:chgData name="Siniša Vuksan" userId="3af124f9-b8e7-46e3-9422-21ae1d17ac0b" providerId="ADAL" clId="{FE694808-5187-493E-B540-687430E3DA39}" dt="2022-03-08T09:36:21.709" v="338" actId="14100"/>
          <ac:spMkLst>
            <pc:docMk/>
            <pc:sldMk cId="871938208" sldId="643"/>
            <ac:spMk id="6" creationId="{010AB125-9086-4261-98B4-FC5A0801347C}"/>
          </ac:spMkLst>
        </pc:spChg>
        <pc:spChg chg="add mod">
          <ac:chgData name="Siniša Vuksan" userId="3af124f9-b8e7-46e3-9422-21ae1d17ac0b" providerId="ADAL" clId="{FE694808-5187-493E-B540-687430E3DA39}" dt="2022-03-08T09:37:18.352" v="348" actId="1036"/>
          <ac:spMkLst>
            <pc:docMk/>
            <pc:sldMk cId="871938208" sldId="643"/>
            <ac:spMk id="7" creationId="{D7CBCBA1-BACD-4B68-9A10-FA6E83778E4A}"/>
          </ac:spMkLst>
        </pc:spChg>
        <pc:spChg chg="add mod">
          <ac:chgData name="Siniša Vuksan" userId="3af124f9-b8e7-46e3-9422-21ae1d17ac0b" providerId="ADAL" clId="{FE694808-5187-493E-B540-687430E3DA39}" dt="2022-03-08T09:37:26.864" v="358" actId="1036"/>
          <ac:spMkLst>
            <pc:docMk/>
            <pc:sldMk cId="871938208" sldId="643"/>
            <ac:spMk id="8" creationId="{D7F765C8-9F13-4944-BE9D-779F42827247}"/>
          </ac:spMkLst>
        </pc:spChg>
        <pc:spChg chg="add mod">
          <ac:chgData name="Siniša Vuksan" userId="3af124f9-b8e7-46e3-9422-21ae1d17ac0b" providerId="ADAL" clId="{FE694808-5187-493E-B540-687430E3DA39}" dt="2022-03-08T09:37:36.011" v="366" actId="20577"/>
          <ac:spMkLst>
            <pc:docMk/>
            <pc:sldMk cId="871938208" sldId="643"/>
            <ac:spMk id="9" creationId="{45613679-8C09-48DC-9E57-D587DD5AB204}"/>
          </ac:spMkLst>
        </pc:spChg>
      </pc:sldChg>
      <pc:sldChg chg="delSp new del mod">
        <pc:chgData name="Siniša Vuksan" userId="3af124f9-b8e7-46e3-9422-21ae1d17ac0b" providerId="ADAL" clId="{FE694808-5187-493E-B540-687430E3DA39}" dt="2022-03-10T09:56:02.451" v="2034" actId="47"/>
        <pc:sldMkLst>
          <pc:docMk/>
          <pc:sldMk cId="581916241" sldId="644"/>
        </pc:sldMkLst>
        <pc:spChg chg="del">
          <ac:chgData name="Siniša Vuksan" userId="3af124f9-b8e7-46e3-9422-21ae1d17ac0b" providerId="ADAL" clId="{FE694808-5187-493E-B540-687430E3DA39}" dt="2022-03-08T09:34:45.998" v="215" actId="478"/>
          <ac:spMkLst>
            <pc:docMk/>
            <pc:sldMk cId="581916241" sldId="644"/>
            <ac:spMk id="2" creationId="{B623AAE0-C7AC-44A7-9125-BFEDAAEB1FC8}"/>
          </ac:spMkLst>
        </pc:spChg>
        <pc:spChg chg="del">
          <ac:chgData name="Siniša Vuksan" userId="3af124f9-b8e7-46e3-9422-21ae1d17ac0b" providerId="ADAL" clId="{FE694808-5187-493E-B540-687430E3DA39}" dt="2022-03-08T09:34:45.998" v="215" actId="478"/>
          <ac:spMkLst>
            <pc:docMk/>
            <pc:sldMk cId="581916241" sldId="644"/>
            <ac:spMk id="3" creationId="{A4728ED2-D028-4427-AC75-17913C8BB5AC}"/>
          </ac:spMkLst>
        </pc:spChg>
      </pc:sldChg>
      <pc:sldChg chg="delSp modSp add mod ord delAnim modAnim">
        <pc:chgData name="Siniša Vuksan" userId="3af124f9-b8e7-46e3-9422-21ae1d17ac0b" providerId="ADAL" clId="{FE694808-5187-493E-B540-687430E3DA39}" dt="2022-03-08T09:40:27.152" v="430"/>
        <pc:sldMkLst>
          <pc:docMk/>
          <pc:sldMk cId="1107177202" sldId="645"/>
        </pc:sldMkLst>
        <pc:spChg chg="mod">
          <ac:chgData name="Siniša Vuksan" userId="3af124f9-b8e7-46e3-9422-21ae1d17ac0b" providerId="ADAL" clId="{FE694808-5187-493E-B540-687430E3DA39}" dt="2022-03-08T09:40:24.689" v="428" actId="14100"/>
          <ac:spMkLst>
            <pc:docMk/>
            <pc:sldMk cId="1107177202" sldId="645"/>
            <ac:spMk id="6" creationId="{010AB125-9086-4261-98B4-FC5A0801347C}"/>
          </ac:spMkLst>
        </pc:spChg>
        <pc:picChg chg="mod">
          <ac:chgData name="Siniša Vuksan" userId="3af124f9-b8e7-46e3-9422-21ae1d17ac0b" providerId="ADAL" clId="{FE694808-5187-493E-B540-687430E3DA39}" dt="2022-03-08T09:39:07.534" v="374" actId="1076"/>
          <ac:picMkLst>
            <pc:docMk/>
            <pc:sldMk cId="1107177202" sldId="645"/>
            <ac:picMk id="2" creationId="{B69E1C10-ACFD-49C4-B019-6B92ED78F85E}"/>
          </ac:picMkLst>
        </pc:picChg>
        <pc:picChg chg="del">
          <ac:chgData name="Siniša Vuksan" userId="3af124f9-b8e7-46e3-9422-21ae1d17ac0b" providerId="ADAL" clId="{FE694808-5187-493E-B540-687430E3DA39}" dt="2022-03-08T09:38:07.428" v="368" actId="478"/>
          <ac:picMkLst>
            <pc:docMk/>
            <pc:sldMk cId="1107177202" sldId="645"/>
            <ac:picMk id="3" creationId="{6EFF3FE6-E037-4E21-B8A5-72DB5745D1D6}"/>
          </ac:picMkLst>
        </pc:picChg>
      </pc:sldChg>
      <pc:sldChg chg="addSp delSp modSp add mod ord modTransition delAnim modAnim">
        <pc:chgData name="Siniša Vuksan" userId="3af124f9-b8e7-46e3-9422-21ae1d17ac0b" providerId="ADAL" clId="{FE694808-5187-493E-B540-687430E3DA39}" dt="2022-03-08T09:48:08.106" v="508"/>
        <pc:sldMkLst>
          <pc:docMk/>
          <pc:sldMk cId="703703496" sldId="646"/>
        </pc:sldMkLst>
        <pc:spChg chg="mod">
          <ac:chgData name="Siniša Vuksan" userId="3af124f9-b8e7-46e3-9422-21ae1d17ac0b" providerId="ADAL" clId="{FE694808-5187-493E-B540-687430E3DA39}" dt="2022-03-08T09:45:04.930" v="477" actId="14100"/>
          <ac:spMkLst>
            <pc:docMk/>
            <pc:sldMk cId="703703496" sldId="646"/>
            <ac:spMk id="6" creationId="{010AB125-9086-4261-98B4-FC5A0801347C}"/>
          </ac:spMkLst>
        </pc:spChg>
        <pc:spChg chg="mod">
          <ac:chgData name="Siniša Vuksan" userId="3af124f9-b8e7-46e3-9422-21ae1d17ac0b" providerId="ADAL" clId="{FE694808-5187-493E-B540-687430E3DA39}" dt="2022-03-08T09:42:55.700" v="454" actId="20577"/>
          <ac:spMkLst>
            <pc:docMk/>
            <pc:sldMk cId="703703496" sldId="646"/>
            <ac:spMk id="7" creationId="{0256D9EB-C20B-45FA-9F3D-124012366C9E}"/>
          </ac:spMkLst>
        </pc:spChg>
        <pc:spChg chg="del">
          <ac:chgData name="Siniša Vuksan" userId="3af124f9-b8e7-46e3-9422-21ae1d17ac0b" providerId="ADAL" clId="{FE694808-5187-493E-B540-687430E3DA39}" dt="2022-03-08T09:44:11.991" v="461" actId="478"/>
          <ac:spMkLst>
            <pc:docMk/>
            <pc:sldMk cId="703703496" sldId="646"/>
            <ac:spMk id="8" creationId="{18D923B2-960B-4597-AB93-FE9016652B59}"/>
          </ac:spMkLst>
        </pc:spChg>
        <pc:spChg chg="add mod">
          <ac:chgData name="Siniša Vuksan" userId="3af124f9-b8e7-46e3-9422-21ae1d17ac0b" providerId="ADAL" clId="{FE694808-5187-493E-B540-687430E3DA39}" dt="2022-03-08T09:45:32.267" v="481" actId="1076"/>
          <ac:spMkLst>
            <pc:docMk/>
            <pc:sldMk cId="703703496" sldId="646"/>
            <ac:spMk id="11" creationId="{BA77F9D3-9E24-4080-92D4-F991AA04F225}"/>
          </ac:spMkLst>
        </pc:spChg>
        <pc:spChg chg="del">
          <ac:chgData name="Siniša Vuksan" userId="3af124f9-b8e7-46e3-9422-21ae1d17ac0b" providerId="ADAL" clId="{FE694808-5187-493E-B540-687430E3DA39}" dt="2022-03-08T09:44:14.182" v="462" actId="478"/>
          <ac:spMkLst>
            <pc:docMk/>
            <pc:sldMk cId="703703496" sldId="646"/>
            <ac:spMk id="12" creationId="{0CCA2533-B82B-47CF-AF2C-C51A79C3FF54}"/>
          </ac:spMkLst>
        </pc:spChg>
        <pc:spChg chg="add mod">
          <ac:chgData name="Siniša Vuksan" userId="3af124f9-b8e7-46e3-9422-21ae1d17ac0b" providerId="ADAL" clId="{FE694808-5187-493E-B540-687430E3DA39}" dt="2022-03-08T09:45:40.272" v="484" actId="1076"/>
          <ac:spMkLst>
            <pc:docMk/>
            <pc:sldMk cId="703703496" sldId="646"/>
            <ac:spMk id="13" creationId="{1557A9E2-47DB-4C00-BB99-65195CDACB25}"/>
          </ac:spMkLst>
        </pc:spChg>
        <pc:spChg chg="add mod">
          <ac:chgData name="Siniša Vuksan" userId="3af124f9-b8e7-46e3-9422-21ae1d17ac0b" providerId="ADAL" clId="{FE694808-5187-493E-B540-687430E3DA39}" dt="2022-03-08T09:45:49.418" v="487" actId="1076"/>
          <ac:spMkLst>
            <pc:docMk/>
            <pc:sldMk cId="703703496" sldId="646"/>
            <ac:spMk id="14" creationId="{905B3616-7763-44B7-8AD5-0CAEAC73379D}"/>
          </ac:spMkLst>
        </pc:spChg>
        <pc:spChg chg="add mod">
          <ac:chgData name="Siniša Vuksan" userId="3af124f9-b8e7-46e3-9422-21ae1d17ac0b" providerId="ADAL" clId="{FE694808-5187-493E-B540-687430E3DA39}" dt="2022-03-08T09:46:05.917" v="491" actId="1076"/>
          <ac:spMkLst>
            <pc:docMk/>
            <pc:sldMk cId="703703496" sldId="646"/>
            <ac:spMk id="15" creationId="{7721F51C-AC9B-447F-A0A5-E17E9CAA2DFE}"/>
          </ac:spMkLst>
        </pc:spChg>
        <pc:spChg chg="add mod">
          <ac:chgData name="Siniša Vuksan" userId="3af124f9-b8e7-46e3-9422-21ae1d17ac0b" providerId="ADAL" clId="{FE694808-5187-493E-B540-687430E3DA39}" dt="2022-03-08T09:46:13.417" v="494" actId="1076"/>
          <ac:spMkLst>
            <pc:docMk/>
            <pc:sldMk cId="703703496" sldId="646"/>
            <ac:spMk id="16" creationId="{99B5EBCF-C423-4448-AE2F-D0E00E0D7829}"/>
          </ac:spMkLst>
        </pc:spChg>
        <pc:spChg chg="add del mod">
          <ac:chgData name="Siniša Vuksan" userId="3af124f9-b8e7-46e3-9422-21ae1d17ac0b" providerId="ADAL" clId="{FE694808-5187-493E-B540-687430E3DA39}" dt="2022-03-08T09:48:02.444" v="506" actId="20577"/>
          <ac:spMkLst>
            <pc:docMk/>
            <pc:sldMk cId="703703496" sldId="646"/>
            <ac:spMk id="18" creationId="{18CBA843-E488-4362-82AD-02BFC485021C}"/>
          </ac:spMkLst>
        </pc:spChg>
        <pc:picChg chg="mod">
          <ac:chgData name="Siniša Vuksan" userId="3af124f9-b8e7-46e3-9422-21ae1d17ac0b" providerId="ADAL" clId="{FE694808-5187-493E-B540-687430E3DA39}" dt="2022-03-08T09:44:02.597" v="457" actId="1076"/>
          <ac:picMkLst>
            <pc:docMk/>
            <pc:sldMk cId="703703496" sldId="646"/>
            <ac:picMk id="2" creationId="{79AB126F-5218-4223-8FB3-6BD5D18FF2B3}"/>
          </ac:picMkLst>
        </pc:picChg>
        <pc:picChg chg="mod">
          <ac:chgData name="Siniša Vuksan" userId="3af124f9-b8e7-46e3-9422-21ae1d17ac0b" providerId="ADAL" clId="{FE694808-5187-493E-B540-687430E3DA39}" dt="2022-03-08T09:43:26.575" v="455" actId="14826"/>
          <ac:picMkLst>
            <pc:docMk/>
            <pc:sldMk cId="703703496" sldId="646"/>
            <ac:picMk id="4" creationId="{1B2619D9-4F98-4A11-8FFE-57C7EB1F529A}"/>
          </ac:picMkLst>
        </pc:picChg>
        <pc:picChg chg="del">
          <ac:chgData name="Siniša Vuksan" userId="3af124f9-b8e7-46e3-9422-21ae1d17ac0b" providerId="ADAL" clId="{FE694808-5187-493E-B540-687430E3DA39}" dt="2022-03-08T09:44:05.851" v="458" actId="478"/>
          <ac:picMkLst>
            <pc:docMk/>
            <pc:sldMk cId="703703496" sldId="646"/>
            <ac:picMk id="9" creationId="{D74E6379-CB0C-4DFD-80AB-13B1A1ED7891}"/>
          </ac:picMkLst>
        </pc:picChg>
        <pc:picChg chg="del">
          <ac:chgData name="Siniša Vuksan" userId="3af124f9-b8e7-46e3-9422-21ae1d17ac0b" providerId="ADAL" clId="{FE694808-5187-493E-B540-687430E3DA39}" dt="2022-03-08T09:44:07.020" v="459" actId="478"/>
          <ac:picMkLst>
            <pc:docMk/>
            <pc:sldMk cId="703703496" sldId="646"/>
            <ac:picMk id="10" creationId="{42D41BE9-F8A8-4701-9E84-45913674B5A3}"/>
          </ac:picMkLst>
        </pc:picChg>
        <pc:picChg chg="add del mod">
          <ac:chgData name="Siniša Vuksan" userId="3af124f9-b8e7-46e3-9422-21ae1d17ac0b" providerId="ADAL" clId="{FE694808-5187-493E-B540-687430E3DA39}" dt="2022-03-08T09:47:34.520" v="498" actId="1076"/>
          <ac:picMkLst>
            <pc:docMk/>
            <pc:sldMk cId="703703496" sldId="646"/>
            <ac:picMk id="17" creationId="{CE5F3D9F-DD71-4A6C-8134-438E9815C586}"/>
          </ac:picMkLst>
        </pc:picChg>
      </pc:sldChg>
      <pc:sldChg chg="addSp delSp modSp add mod ord delAnim modAnim">
        <pc:chgData name="Siniša Vuksan" userId="3af124f9-b8e7-46e3-9422-21ae1d17ac0b" providerId="ADAL" clId="{FE694808-5187-493E-B540-687430E3DA39}" dt="2022-03-08T09:55:00.059" v="670"/>
        <pc:sldMkLst>
          <pc:docMk/>
          <pc:sldMk cId="4247164614" sldId="647"/>
        </pc:sldMkLst>
        <pc:spChg chg="mod">
          <ac:chgData name="Siniša Vuksan" userId="3af124f9-b8e7-46e3-9422-21ae1d17ac0b" providerId="ADAL" clId="{FE694808-5187-493E-B540-687430E3DA39}" dt="2022-03-08T09:50:20.635" v="588" actId="20577"/>
          <ac:spMkLst>
            <pc:docMk/>
            <pc:sldMk cId="4247164614" sldId="647"/>
            <ac:spMk id="6" creationId="{010AB125-9086-4261-98B4-FC5A0801347C}"/>
          </ac:spMkLst>
        </pc:spChg>
        <pc:spChg chg="mod">
          <ac:chgData name="Siniša Vuksan" userId="3af124f9-b8e7-46e3-9422-21ae1d17ac0b" providerId="ADAL" clId="{FE694808-5187-493E-B540-687430E3DA39}" dt="2022-03-08T09:48:55.359" v="511" actId="20577"/>
          <ac:spMkLst>
            <pc:docMk/>
            <pc:sldMk cId="4247164614" sldId="647"/>
            <ac:spMk id="7" creationId="{0256D9EB-C20B-45FA-9F3D-124012366C9E}"/>
          </ac:spMkLst>
        </pc:spChg>
        <pc:spChg chg="mod">
          <ac:chgData name="Siniša Vuksan" userId="3af124f9-b8e7-46e3-9422-21ae1d17ac0b" providerId="ADAL" clId="{FE694808-5187-493E-B540-687430E3DA39}" dt="2022-03-08T09:53:20.804" v="600" actId="20577"/>
          <ac:spMkLst>
            <pc:docMk/>
            <pc:sldMk cId="4247164614" sldId="647"/>
            <ac:spMk id="8" creationId="{C6911C2A-F055-47B0-ADA3-F2FEF92CCA80}"/>
          </ac:spMkLst>
        </pc:spChg>
        <pc:spChg chg="del">
          <ac:chgData name="Siniša Vuksan" userId="3af124f9-b8e7-46e3-9422-21ae1d17ac0b" providerId="ADAL" clId="{FE694808-5187-493E-B540-687430E3DA39}" dt="2022-03-08T09:49:28.650" v="514" actId="478"/>
          <ac:spMkLst>
            <pc:docMk/>
            <pc:sldMk cId="4247164614" sldId="647"/>
            <ac:spMk id="9" creationId="{E0BE3A69-76F7-4F66-9674-96F3DDBF5618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0" creationId="{722817D0-B934-4C99-869B-362FAFEA9783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1" creationId="{0E74B292-470E-49CF-B7F8-E42D6F5F7938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2" creationId="{5B175FD5-87F5-4EE5-8133-C7F589339CDC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3" creationId="{CBC999D7-B786-4F87-B229-16CF2568BC28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4" creationId="{D03313E4-27A4-4806-BBCF-3E265564E862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5" creationId="{B9DD53C9-F033-4038-8F6F-06E802B13858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6" creationId="{328D7025-32BE-45F5-BD18-91DC5E1F0020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7" creationId="{3C1FCEE5-9D8A-47D7-B38F-24074F830CC4}"/>
          </ac:spMkLst>
        </pc:spChg>
        <pc:spChg chg="del">
          <ac:chgData name="Siniša Vuksan" userId="3af124f9-b8e7-46e3-9422-21ae1d17ac0b" providerId="ADAL" clId="{FE694808-5187-493E-B540-687430E3DA39}" dt="2022-03-08T09:49:26.571" v="513" actId="478"/>
          <ac:spMkLst>
            <pc:docMk/>
            <pc:sldMk cId="4247164614" sldId="647"/>
            <ac:spMk id="18" creationId="{E9ACC928-9D50-4908-948A-4CED0C2DEC42}"/>
          </ac:spMkLst>
        </pc:spChg>
        <pc:spChg chg="add mod">
          <ac:chgData name="Siniša Vuksan" userId="3af124f9-b8e7-46e3-9422-21ae1d17ac0b" providerId="ADAL" clId="{FE694808-5187-493E-B540-687430E3DA39}" dt="2022-03-08T09:53:37.498" v="612" actId="20577"/>
          <ac:spMkLst>
            <pc:docMk/>
            <pc:sldMk cId="4247164614" sldId="647"/>
            <ac:spMk id="19" creationId="{EAFBE38C-8D61-43FC-89C7-F043D217130E}"/>
          </ac:spMkLst>
        </pc:spChg>
        <pc:spChg chg="add mod">
          <ac:chgData name="Siniša Vuksan" userId="3af124f9-b8e7-46e3-9422-21ae1d17ac0b" providerId="ADAL" clId="{FE694808-5187-493E-B540-687430E3DA39}" dt="2022-03-08T09:53:47.914" v="621" actId="20577"/>
          <ac:spMkLst>
            <pc:docMk/>
            <pc:sldMk cId="4247164614" sldId="647"/>
            <ac:spMk id="20" creationId="{F5FAF146-A2A4-4A87-92D8-4734C3DCCBD2}"/>
          </ac:spMkLst>
        </pc:spChg>
        <pc:spChg chg="add mod">
          <ac:chgData name="Siniša Vuksan" userId="3af124f9-b8e7-46e3-9422-21ae1d17ac0b" providerId="ADAL" clId="{FE694808-5187-493E-B540-687430E3DA39}" dt="2022-03-08T09:54:05.017" v="633" actId="20577"/>
          <ac:spMkLst>
            <pc:docMk/>
            <pc:sldMk cId="4247164614" sldId="647"/>
            <ac:spMk id="21" creationId="{CE6F3671-7555-46CC-A082-754347FC5BAA}"/>
          </ac:spMkLst>
        </pc:spChg>
        <pc:spChg chg="add mod">
          <ac:chgData name="Siniša Vuksan" userId="3af124f9-b8e7-46e3-9422-21ae1d17ac0b" providerId="ADAL" clId="{FE694808-5187-493E-B540-687430E3DA39}" dt="2022-03-08T09:54:33.104" v="652" actId="20577"/>
          <ac:spMkLst>
            <pc:docMk/>
            <pc:sldMk cId="4247164614" sldId="647"/>
            <ac:spMk id="22" creationId="{307875B6-DD53-4A27-BF0D-5740270EE75F}"/>
          </ac:spMkLst>
        </pc:spChg>
        <pc:spChg chg="add mod">
          <ac:chgData name="Siniša Vuksan" userId="3af124f9-b8e7-46e3-9422-21ae1d17ac0b" providerId="ADAL" clId="{FE694808-5187-493E-B540-687430E3DA39}" dt="2022-03-08T09:54:28.693" v="646" actId="20577"/>
          <ac:spMkLst>
            <pc:docMk/>
            <pc:sldMk cId="4247164614" sldId="647"/>
            <ac:spMk id="23" creationId="{DE3266BF-E0DB-4566-9B18-EBBF7D65EE18}"/>
          </ac:spMkLst>
        </pc:spChg>
        <pc:spChg chg="add mod">
          <ac:chgData name="Siniša Vuksan" userId="3af124f9-b8e7-46e3-9422-21ae1d17ac0b" providerId="ADAL" clId="{FE694808-5187-493E-B540-687430E3DA39}" dt="2022-03-08T09:54:42.477" v="659" actId="20577"/>
          <ac:spMkLst>
            <pc:docMk/>
            <pc:sldMk cId="4247164614" sldId="647"/>
            <ac:spMk id="24" creationId="{D4E4FF6C-37BB-4C0D-B7BE-0369F176473B}"/>
          </ac:spMkLst>
        </pc:spChg>
        <pc:spChg chg="add mod">
          <ac:chgData name="Siniša Vuksan" userId="3af124f9-b8e7-46e3-9422-21ae1d17ac0b" providerId="ADAL" clId="{FE694808-5187-493E-B540-687430E3DA39}" dt="2022-03-08T09:54:57.022" v="668" actId="20577"/>
          <ac:spMkLst>
            <pc:docMk/>
            <pc:sldMk cId="4247164614" sldId="647"/>
            <ac:spMk id="25" creationId="{3D0F2364-9CDF-424D-A7F3-758BDF27610C}"/>
          </ac:spMkLst>
        </pc:spChg>
        <pc:picChg chg="mod">
          <ac:chgData name="Siniša Vuksan" userId="3af124f9-b8e7-46e3-9422-21ae1d17ac0b" providerId="ADAL" clId="{FE694808-5187-493E-B540-687430E3DA39}" dt="2022-03-08T09:49:49.355" v="515" actId="14826"/>
          <ac:picMkLst>
            <pc:docMk/>
            <pc:sldMk cId="4247164614" sldId="647"/>
            <ac:picMk id="2" creationId="{79AB126F-5218-4223-8FB3-6BD5D18FF2B3}"/>
          </ac:picMkLst>
        </pc:picChg>
        <pc:picChg chg="mod">
          <ac:chgData name="Siniša Vuksan" userId="3af124f9-b8e7-46e3-9422-21ae1d17ac0b" providerId="ADAL" clId="{FE694808-5187-493E-B540-687430E3DA39}" dt="2022-03-08T09:49:21.033" v="512" actId="14826"/>
          <ac:picMkLst>
            <pc:docMk/>
            <pc:sldMk cId="4247164614" sldId="647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FE694808-5187-493E-B540-687430E3DA39}" dt="2022-03-08T10:06:10.779" v="813"/>
        <pc:sldMkLst>
          <pc:docMk/>
          <pc:sldMk cId="666216645" sldId="648"/>
        </pc:sldMkLst>
        <pc:spChg chg="mod">
          <ac:chgData name="Siniša Vuksan" userId="3af124f9-b8e7-46e3-9422-21ae1d17ac0b" providerId="ADAL" clId="{FE694808-5187-493E-B540-687430E3DA39}" dt="2022-03-08T10:03:43.119" v="785" actId="14100"/>
          <ac:spMkLst>
            <pc:docMk/>
            <pc:sldMk cId="666216645" sldId="648"/>
            <ac:spMk id="6" creationId="{010AB125-9086-4261-98B4-FC5A0801347C}"/>
          </ac:spMkLst>
        </pc:spChg>
        <pc:spChg chg="mod">
          <ac:chgData name="Siniša Vuksan" userId="3af124f9-b8e7-46e3-9422-21ae1d17ac0b" providerId="ADAL" clId="{FE694808-5187-493E-B540-687430E3DA39}" dt="2022-03-08T09:57:26.665" v="672" actId="20577"/>
          <ac:spMkLst>
            <pc:docMk/>
            <pc:sldMk cId="666216645" sldId="648"/>
            <ac:spMk id="7" creationId="{0256D9EB-C20B-45FA-9F3D-124012366C9E}"/>
          </ac:spMkLst>
        </pc:spChg>
        <pc:spChg chg="del">
          <ac:chgData name="Siniša Vuksan" userId="3af124f9-b8e7-46e3-9422-21ae1d17ac0b" providerId="ADAL" clId="{FE694808-5187-493E-B540-687430E3DA39}" dt="2022-03-08T09:57:47.666" v="676" actId="478"/>
          <ac:spMkLst>
            <pc:docMk/>
            <pc:sldMk cId="666216645" sldId="648"/>
            <ac:spMk id="8" creationId="{18D923B2-960B-4597-AB93-FE9016652B59}"/>
          </ac:spMkLst>
        </pc:spChg>
        <pc:spChg chg="add mod">
          <ac:chgData name="Siniša Vuksan" userId="3af124f9-b8e7-46e3-9422-21ae1d17ac0b" providerId="ADAL" clId="{FE694808-5187-493E-B540-687430E3DA39}" dt="2022-03-08T10:01:16.379" v="758" actId="1076"/>
          <ac:spMkLst>
            <pc:docMk/>
            <pc:sldMk cId="666216645" sldId="648"/>
            <ac:spMk id="11" creationId="{3FC0E0CE-F0A9-4031-9316-9DB5C9A202A4}"/>
          </ac:spMkLst>
        </pc:spChg>
        <pc:spChg chg="del">
          <ac:chgData name="Siniša Vuksan" userId="3af124f9-b8e7-46e3-9422-21ae1d17ac0b" providerId="ADAL" clId="{FE694808-5187-493E-B540-687430E3DA39}" dt="2022-03-08T09:57:50.016" v="677" actId="478"/>
          <ac:spMkLst>
            <pc:docMk/>
            <pc:sldMk cId="666216645" sldId="648"/>
            <ac:spMk id="12" creationId="{0CCA2533-B82B-47CF-AF2C-C51A79C3FF54}"/>
          </ac:spMkLst>
        </pc:spChg>
        <pc:spChg chg="add mod">
          <ac:chgData name="Siniša Vuksan" userId="3af124f9-b8e7-46e3-9422-21ae1d17ac0b" providerId="ADAL" clId="{FE694808-5187-493E-B540-687430E3DA39}" dt="2022-03-08T10:01:36.306" v="761" actId="1076"/>
          <ac:spMkLst>
            <pc:docMk/>
            <pc:sldMk cId="666216645" sldId="648"/>
            <ac:spMk id="13" creationId="{CCA9EEAA-EE64-4AC0-94FB-724A7F8144B1}"/>
          </ac:spMkLst>
        </pc:spChg>
        <pc:spChg chg="add mod">
          <ac:chgData name="Siniša Vuksan" userId="3af124f9-b8e7-46e3-9422-21ae1d17ac0b" providerId="ADAL" clId="{FE694808-5187-493E-B540-687430E3DA39}" dt="2022-03-08T10:01:48.684" v="767" actId="1036"/>
          <ac:spMkLst>
            <pc:docMk/>
            <pc:sldMk cId="666216645" sldId="648"/>
            <ac:spMk id="14" creationId="{EBAC30A3-02DE-44E3-A50D-B8C2E69F9779}"/>
          </ac:spMkLst>
        </pc:spChg>
        <pc:spChg chg="add mod">
          <ac:chgData name="Siniša Vuksan" userId="3af124f9-b8e7-46e3-9422-21ae1d17ac0b" providerId="ADAL" clId="{FE694808-5187-493E-B540-687430E3DA39}" dt="2022-03-08T10:02:24.616" v="771" actId="1036"/>
          <ac:spMkLst>
            <pc:docMk/>
            <pc:sldMk cId="666216645" sldId="648"/>
            <ac:spMk id="15" creationId="{0EF374C1-F02D-450D-BC08-D800D1C99E83}"/>
          </ac:spMkLst>
        </pc:spChg>
        <pc:spChg chg="add mod">
          <ac:chgData name="Siniša Vuksan" userId="3af124f9-b8e7-46e3-9422-21ae1d17ac0b" providerId="ADAL" clId="{FE694808-5187-493E-B540-687430E3DA39}" dt="2022-03-08T10:02:38.404" v="774" actId="1076"/>
          <ac:spMkLst>
            <pc:docMk/>
            <pc:sldMk cId="666216645" sldId="648"/>
            <ac:spMk id="16" creationId="{09CBBA55-183E-442F-94D6-C5A5EB583B23}"/>
          </ac:spMkLst>
        </pc:spChg>
        <pc:spChg chg="add mod">
          <ac:chgData name="Siniša Vuksan" userId="3af124f9-b8e7-46e3-9422-21ae1d17ac0b" providerId="ADAL" clId="{FE694808-5187-493E-B540-687430E3DA39}" dt="2022-03-08T10:02:45.284" v="777" actId="1076"/>
          <ac:spMkLst>
            <pc:docMk/>
            <pc:sldMk cId="666216645" sldId="648"/>
            <ac:spMk id="17" creationId="{1F11EF13-A2BA-4B5E-8619-724231F048A2}"/>
          </ac:spMkLst>
        </pc:spChg>
        <pc:spChg chg="add mod">
          <ac:chgData name="Siniša Vuksan" userId="3af124f9-b8e7-46e3-9422-21ae1d17ac0b" providerId="ADAL" clId="{FE694808-5187-493E-B540-687430E3DA39}" dt="2022-03-08T10:05:18.597" v="810" actId="20577"/>
          <ac:spMkLst>
            <pc:docMk/>
            <pc:sldMk cId="666216645" sldId="648"/>
            <ac:spMk id="18" creationId="{9087ED97-EE61-4B96-BA8E-A68E130C6EB5}"/>
          </ac:spMkLst>
        </pc:spChg>
        <pc:picChg chg="mod">
          <ac:chgData name="Siniša Vuksan" userId="3af124f9-b8e7-46e3-9422-21ae1d17ac0b" providerId="ADAL" clId="{FE694808-5187-493E-B540-687430E3DA39}" dt="2022-03-08T10:00:29.354" v="696" actId="1037"/>
          <ac:picMkLst>
            <pc:docMk/>
            <pc:sldMk cId="666216645" sldId="648"/>
            <ac:picMk id="2" creationId="{79AB126F-5218-4223-8FB3-6BD5D18FF2B3}"/>
          </ac:picMkLst>
        </pc:picChg>
        <pc:picChg chg="mod">
          <ac:chgData name="Siniša Vuksan" userId="3af124f9-b8e7-46e3-9422-21ae1d17ac0b" providerId="ADAL" clId="{FE694808-5187-493E-B540-687430E3DA39}" dt="2022-03-08T09:57:36.664" v="673" actId="14826"/>
          <ac:picMkLst>
            <pc:docMk/>
            <pc:sldMk cId="666216645" sldId="64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FE694808-5187-493E-B540-687430E3DA39}" dt="2022-03-08T10:06:08.320" v="811" actId="1076"/>
          <ac:picMkLst>
            <pc:docMk/>
            <pc:sldMk cId="666216645" sldId="648"/>
            <ac:picMk id="5" creationId="{F5C25AAE-FEEE-4E28-A445-F88A7D424DB0}"/>
          </ac:picMkLst>
        </pc:picChg>
        <pc:picChg chg="del">
          <ac:chgData name="Siniša Vuksan" userId="3af124f9-b8e7-46e3-9422-21ae1d17ac0b" providerId="ADAL" clId="{FE694808-5187-493E-B540-687430E3DA39}" dt="2022-03-08T09:57:50.759" v="678" actId="478"/>
          <ac:picMkLst>
            <pc:docMk/>
            <pc:sldMk cId="666216645" sldId="648"/>
            <ac:picMk id="9" creationId="{D74E6379-CB0C-4DFD-80AB-13B1A1ED7891}"/>
          </ac:picMkLst>
        </pc:picChg>
        <pc:picChg chg="del mod">
          <ac:chgData name="Siniša Vuksan" userId="3af124f9-b8e7-46e3-9422-21ae1d17ac0b" providerId="ADAL" clId="{FE694808-5187-493E-B540-687430E3DA39}" dt="2022-03-08T09:57:45.459" v="675" actId="478"/>
          <ac:picMkLst>
            <pc:docMk/>
            <pc:sldMk cId="666216645" sldId="648"/>
            <ac:picMk id="10" creationId="{42D41BE9-F8A8-4701-9E84-45913674B5A3}"/>
          </ac:picMkLst>
        </pc:picChg>
      </pc:sldChg>
      <pc:sldChg chg="modSp add mod ord modAnim">
        <pc:chgData name="Siniša Vuksan" userId="3af124f9-b8e7-46e3-9422-21ae1d17ac0b" providerId="ADAL" clId="{FE694808-5187-493E-B540-687430E3DA39}" dt="2022-03-08T10:08:55.152" v="899"/>
        <pc:sldMkLst>
          <pc:docMk/>
          <pc:sldMk cId="1627892822" sldId="649"/>
        </pc:sldMkLst>
        <pc:spChg chg="mod">
          <ac:chgData name="Siniša Vuksan" userId="3af124f9-b8e7-46e3-9422-21ae1d17ac0b" providerId="ADAL" clId="{FE694808-5187-493E-B540-687430E3DA39}" dt="2022-03-08T10:08:19.988" v="897" actId="14100"/>
          <ac:spMkLst>
            <pc:docMk/>
            <pc:sldMk cId="1627892822" sldId="649"/>
            <ac:spMk id="6" creationId="{010AB125-9086-4261-98B4-FC5A0801347C}"/>
          </ac:spMkLst>
        </pc:spChg>
        <pc:picChg chg="mod">
          <ac:chgData name="Siniša Vuksan" userId="3af124f9-b8e7-46e3-9422-21ae1d17ac0b" providerId="ADAL" clId="{FE694808-5187-493E-B540-687430E3DA39}" dt="2022-03-08T10:07:19.604" v="822" actId="1076"/>
          <ac:picMkLst>
            <pc:docMk/>
            <pc:sldMk cId="1627892822" sldId="649"/>
            <ac:picMk id="2" creationId="{B69E1C10-ACFD-49C4-B019-6B92ED78F85E}"/>
          </ac:picMkLst>
        </pc:picChg>
        <pc:picChg chg="mod">
          <ac:chgData name="Siniša Vuksan" userId="3af124f9-b8e7-46e3-9422-21ae1d17ac0b" providerId="ADAL" clId="{FE694808-5187-493E-B540-687430E3DA39}" dt="2022-03-08T10:06:28.845" v="816" actId="14826"/>
          <ac:picMkLst>
            <pc:docMk/>
            <pc:sldMk cId="1627892822" sldId="649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FE694808-5187-493E-B540-687430E3DA39}" dt="2022-03-10T09:47:37.057" v="1567"/>
        <pc:sldMkLst>
          <pc:docMk/>
          <pc:sldMk cId="614797074" sldId="650"/>
        </pc:sldMkLst>
        <pc:spChg chg="mod">
          <ac:chgData name="Siniša Vuksan" userId="3af124f9-b8e7-46e3-9422-21ae1d17ac0b" providerId="ADAL" clId="{FE694808-5187-493E-B540-687430E3DA39}" dt="2022-03-10T09:35:52.619" v="1380" actId="20577"/>
          <ac:spMkLst>
            <pc:docMk/>
            <pc:sldMk cId="614797074" sldId="650"/>
            <ac:spMk id="6" creationId="{010AB125-9086-4261-98B4-FC5A0801347C}"/>
          </ac:spMkLst>
        </pc:spChg>
        <pc:spChg chg="add mod">
          <ac:chgData name="Siniša Vuksan" userId="3af124f9-b8e7-46e3-9422-21ae1d17ac0b" providerId="ADAL" clId="{FE694808-5187-493E-B540-687430E3DA39}" dt="2022-03-10T09:46:21.734" v="1530" actId="14100"/>
          <ac:spMkLst>
            <pc:docMk/>
            <pc:sldMk cId="614797074" sldId="650"/>
            <ac:spMk id="7" creationId="{F67728CA-8C84-4ED9-A486-B58F235AA018}"/>
          </ac:spMkLst>
        </pc:spChg>
        <pc:spChg chg="add mod">
          <ac:chgData name="Siniša Vuksan" userId="3af124f9-b8e7-46e3-9422-21ae1d17ac0b" providerId="ADAL" clId="{FE694808-5187-493E-B540-687430E3DA39}" dt="2022-03-10T09:47:33.533" v="1565" actId="1036"/>
          <ac:spMkLst>
            <pc:docMk/>
            <pc:sldMk cId="614797074" sldId="650"/>
            <ac:spMk id="11" creationId="{162D6300-F7C7-41EE-9F10-A404D0C14C96}"/>
          </ac:spMkLst>
        </pc:spChg>
        <pc:picChg chg="mod">
          <ac:chgData name="Siniša Vuksan" userId="3af124f9-b8e7-46e3-9422-21ae1d17ac0b" providerId="ADAL" clId="{FE694808-5187-493E-B540-687430E3DA39}" dt="2022-03-10T09:44:17.390" v="1490" actId="1076"/>
          <ac:picMkLst>
            <pc:docMk/>
            <pc:sldMk cId="614797074" sldId="650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FE694808-5187-493E-B540-687430E3DA39}" dt="2022-03-10T09:46:05.939" v="1527" actId="1037"/>
          <ac:picMkLst>
            <pc:docMk/>
            <pc:sldMk cId="614797074" sldId="650"/>
            <ac:picMk id="5" creationId="{265E3791-970A-4B31-9E22-13A789CABF72}"/>
          </ac:picMkLst>
        </pc:picChg>
        <pc:picChg chg="add mod">
          <ac:chgData name="Siniša Vuksan" userId="3af124f9-b8e7-46e3-9422-21ae1d17ac0b" providerId="ADAL" clId="{FE694808-5187-493E-B540-687430E3DA39}" dt="2022-03-10T09:44:54.177" v="1499" actId="1076"/>
          <ac:picMkLst>
            <pc:docMk/>
            <pc:sldMk cId="614797074" sldId="650"/>
            <ac:picMk id="8" creationId="{9942AB9A-998E-480C-BE76-3D1675819BF5}"/>
          </ac:picMkLst>
        </pc:picChg>
        <pc:picChg chg="add mod">
          <ac:chgData name="Siniša Vuksan" userId="3af124f9-b8e7-46e3-9422-21ae1d17ac0b" providerId="ADAL" clId="{FE694808-5187-493E-B540-687430E3DA39}" dt="2022-03-10T09:45:54.529" v="1522" actId="1038"/>
          <ac:picMkLst>
            <pc:docMk/>
            <pc:sldMk cId="614797074" sldId="650"/>
            <ac:picMk id="10" creationId="{E794EFAF-F75B-4331-8779-E8372060906E}"/>
          </ac:picMkLst>
        </pc:picChg>
      </pc:sldChg>
      <pc:sldChg chg="delSp modSp add mod delAnim">
        <pc:chgData name="Siniša Vuksan" userId="3af124f9-b8e7-46e3-9422-21ae1d17ac0b" providerId="ADAL" clId="{FE694808-5187-493E-B540-687430E3DA39}" dt="2022-03-10T09:57:57.142" v="2119" actId="14100"/>
        <pc:sldMkLst>
          <pc:docMk/>
          <pc:sldMk cId="2345349932" sldId="651"/>
        </pc:sldMkLst>
        <pc:spChg chg="mod">
          <ac:chgData name="Siniša Vuksan" userId="3af124f9-b8e7-46e3-9422-21ae1d17ac0b" providerId="ADAL" clId="{FE694808-5187-493E-B540-687430E3DA39}" dt="2022-03-10T09:57:57.142" v="2119" actId="14100"/>
          <ac:spMkLst>
            <pc:docMk/>
            <pc:sldMk cId="2345349932" sldId="651"/>
            <ac:spMk id="6" creationId="{010AB125-9086-4261-98B4-FC5A0801347C}"/>
          </ac:spMkLst>
        </pc:spChg>
        <pc:spChg chg="del">
          <ac:chgData name="Siniša Vuksan" userId="3af124f9-b8e7-46e3-9422-21ae1d17ac0b" providerId="ADAL" clId="{FE694808-5187-493E-B540-687430E3DA39}" dt="2022-03-10T09:56:08.797" v="2036" actId="478"/>
          <ac:spMkLst>
            <pc:docMk/>
            <pc:sldMk cId="2345349932" sldId="651"/>
            <ac:spMk id="8" creationId="{C6911C2A-F055-47B0-ADA3-F2FEF92CCA80}"/>
          </ac:spMkLst>
        </pc:spChg>
        <pc:spChg chg="del">
          <ac:chgData name="Siniša Vuksan" userId="3af124f9-b8e7-46e3-9422-21ae1d17ac0b" providerId="ADAL" clId="{FE694808-5187-493E-B540-687430E3DA39}" dt="2022-03-10T09:56:08.797" v="2036" actId="478"/>
          <ac:spMkLst>
            <pc:docMk/>
            <pc:sldMk cId="2345349932" sldId="651"/>
            <ac:spMk id="19" creationId="{EAFBE38C-8D61-43FC-89C7-F043D217130E}"/>
          </ac:spMkLst>
        </pc:spChg>
        <pc:spChg chg="del">
          <ac:chgData name="Siniša Vuksan" userId="3af124f9-b8e7-46e3-9422-21ae1d17ac0b" providerId="ADAL" clId="{FE694808-5187-493E-B540-687430E3DA39}" dt="2022-03-10T09:56:08.797" v="2036" actId="478"/>
          <ac:spMkLst>
            <pc:docMk/>
            <pc:sldMk cId="2345349932" sldId="651"/>
            <ac:spMk id="20" creationId="{F5FAF146-A2A4-4A87-92D8-4734C3DCCBD2}"/>
          </ac:spMkLst>
        </pc:spChg>
        <pc:spChg chg="del">
          <ac:chgData name="Siniša Vuksan" userId="3af124f9-b8e7-46e3-9422-21ae1d17ac0b" providerId="ADAL" clId="{FE694808-5187-493E-B540-687430E3DA39}" dt="2022-03-10T09:56:08.797" v="2036" actId="478"/>
          <ac:spMkLst>
            <pc:docMk/>
            <pc:sldMk cId="2345349932" sldId="651"/>
            <ac:spMk id="21" creationId="{CE6F3671-7555-46CC-A082-754347FC5BAA}"/>
          </ac:spMkLst>
        </pc:spChg>
        <pc:spChg chg="del">
          <ac:chgData name="Siniša Vuksan" userId="3af124f9-b8e7-46e3-9422-21ae1d17ac0b" providerId="ADAL" clId="{FE694808-5187-493E-B540-687430E3DA39}" dt="2022-03-10T09:56:08.797" v="2036" actId="478"/>
          <ac:spMkLst>
            <pc:docMk/>
            <pc:sldMk cId="2345349932" sldId="651"/>
            <ac:spMk id="22" creationId="{307875B6-DD53-4A27-BF0D-5740270EE75F}"/>
          </ac:spMkLst>
        </pc:spChg>
        <pc:spChg chg="del">
          <ac:chgData name="Siniša Vuksan" userId="3af124f9-b8e7-46e3-9422-21ae1d17ac0b" providerId="ADAL" clId="{FE694808-5187-493E-B540-687430E3DA39}" dt="2022-03-10T09:56:08.797" v="2036" actId="478"/>
          <ac:spMkLst>
            <pc:docMk/>
            <pc:sldMk cId="2345349932" sldId="651"/>
            <ac:spMk id="23" creationId="{DE3266BF-E0DB-4566-9B18-EBBF7D65EE18}"/>
          </ac:spMkLst>
        </pc:spChg>
        <pc:spChg chg="del">
          <ac:chgData name="Siniša Vuksan" userId="3af124f9-b8e7-46e3-9422-21ae1d17ac0b" providerId="ADAL" clId="{FE694808-5187-493E-B540-687430E3DA39}" dt="2022-03-10T09:56:08.797" v="2036" actId="478"/>
          <ac:spMkLst>
            <pc:docMk/>
            <pc:sldMk cId="2345349932" sldId="651"/>
            <ac:spMk id="24" creationId="{D4E4FF6C-37BB-4C0D-B7BE-0369F176473B}"/>
          </ac:spMkLst>
        </pc:spChg>
        <pc:spChg chg="del">
          <ac:chgData name="Siniša Vuksan" userId="3af124f9-b8e7-46e3-9422-21ae1d17ac0b" providerId="ADAL" clId="{FE694808-5187-493E-B540-687430E3DA39}" dt="2022-03-10T09:56:08.797" v="2036" actId="478"/>
          <ac:spMkLst>
            <pc:docMk/>
            <pc:sldMk cId="2345349932" sldId="651"/>
            <ac:spMk id="25" creationId="{3D0F2364-9CDF-424D-A7F3-758BDF27610C}"/>
          </ac:spMkLst>
        </pc:spChg>
        <pc:picChg chg="mod">
          <ac:chgData name="Siniša Vuksan" userId="3af124f9-b8e7-46e3-9422-21ae1d17ac0b" providerId="ADAL" clId="{FE694808-5187-493E-B540-687430E3DA39}" dt="2022-03-10T09:57:50.082" v="2117" actId="14100"/>
          <ac:picMkLst>
            <pc:docMk/>
            <pc:sldMk cId="2345349932" sldId="651"/>
            <ac:picMk id="2" creationId="{79AB126F-5218-4223-8FB3-6BD5D18FF2B3}"/>
          </ac:picMkLst>
        </pc:picChg>
      </pc:sldChg>
    </pc:docChg>
  </pc:docChgLst>
  <pc:docChgLst>
    <pc:chgData name="Siniša Vuksan" userId="3af124f9-b8e7-46e3-9422-21ae1d17ac0b" providerId="ADAL" clId="{D93FA500-0F0C-4B0C-A95A-16FE7B529A99}"/>
    <pc:docChg chg="undo custSel addSld delSld modSld sldOrd">
      <pc:chgData name="Siniša Vuksan" userId="3af124f9-b8e7-46e3-9422-21ae1d17ac0b" providerId="ADAL" clId="{D93FA500-0F0C-4B0C-A95A-16FE7B529A99}" dt="2022-02-25T08:53:36.265" v="2627" actId="113"/>
      <pc:docMkLst>
        <pc:docMk/>
      </pc:docMkLst>
      <pc:sldChg chg="modSp">
        <pc:chgData name="Siniša Vuksan" userId="3af124f9-b8e7-46e3-9422-21ae1d17ac0b" providerId="ADAL" clId="{D93FA500-0F0C-4B0C-A95A-16FE7B529A99}" dt="2022-02-25T07:32:41.861" v="13" actId="5793"/>
        <pc:sldMkLst>
          <pc:docMk/>
          <pc:sldMk cId="1473559465" sldId="256"/>
        </pc:sldMkLst>
        <pc:spChg chg="mod">
          <ac:chgData name="Siniša Vuksan" userId="3af124f9-b8e7-46e3-9422-21ae1d17ac0b" providerId="ADAL" clId="{D93FA500-0F0C-4B0C-A95A-16FE7B529A99}" dt="2022-02-25T07:32:41.861" v="13" actId="5793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D93FA500-0F0C-4B0C-A95A-16FE7B529A99}" dt="2022-02-25T08:10:58.123" v="1088" actId="47"/>
        <pc:sldMkLst>
          <pc:docMk/>
          <pc:sldMk cId="2732866877" sldId="257"/>
        </pc:sldMkLst>
      </pc:sldChg>
      <pc:sldChg chg="del">
        <pc:chgData name="Siniša Vuksan" userId="3af124f9-b8e7-46e3-9422-21ae1d17ac0b" providerId="ADAL" clId="{D93FA500-0F0C-4B0C-A95A-16FE7B529A99}" dt="2022-02-25T08:10:58.643" v="1089" actId="47"/>
        <pc:sldMkLst>
          <pc:docMk/>
          <pc:sldMk cId="2317670766" sldId="258"/>
        </pc:sldMkLst>
      </pc:sldChg>
      <pc:sldChg chg="del">
        <pc:chgData name="Siniša Vuksan" userId="3af124f9-b8e7-46e3-9422-21ae1d17ac0b" providerId="ADAL" clId="{D93FA500-0F0C-4B0C-A95A-16FE7B529A99}" dt="2022-02-25T08:10:59.128" v="1090" actId="47"/>
        <pc:sldMkLst>
          <pc:docMk/>
          <pc:sldMk cId="2506151885" sldId="263"/>
        </pc:sldMkLst>
      </pc:sldChg>
      <pc:sldChg chg="addSp delSp modSp mod ord delAnim modAnim">
        <pc:chgData name="Siniša Vuksan" userId="3af124f9-b8e7-46e3-9422-21ae1d17ac0b" providerId="ADAL" clId="{D93FA500-0F0C-4B0C-A95A-16FE7B529A99}" dt="2022-02-25T07:37:25.931" v="232"/>
        <pc:sldMkLst>
          <pc:docMk/>
          <pc:sldMk cId="23558642" sldId="614"/>
        </pc:sldMkLst>
        <pc:spChg chg="mod">
          <ac:chgData name="Siniša Vuksan" userId="3af124f9-b8e7-46e3-9422-21ae1d17ac0b" providerId="ADAL" clId="{D93FA500-0F0C-4B0C-A95A-16FE7B529A99}" dt="2022-02-25T07:37:20.272" v="230" actId="20577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D93FA500-0F0C-4B0C-A95A-16FE7B529A99}" dt="2022-02-25T07:33:12.241" v="20" actId="20577"/>
          <ac:spMkLst>
            <pc:docMk/>
            <pc:sldMk cId="23558642" sldId="614"/>
            <ac:spMk id="7" creationId="{0256D9EB-C20B-45FA-9F3D-124012366C9E}"/>
          </ac:spMkLst>
        </pc:spChg>
        <pc:spChg chg="del mod">
          <ac:chgData name="Siniša Vuksan" userId="3af124f9-b8e7-46e3-9422-21ae1d17ac0b" providerId="ADAL" clId="{D93FA500-0F0C-4B0C-A95A-16FE7B529A99}" dt="2022-02-25T07:34:48.484" v="23" actId="478"/>
          <ac:spMkLst>
            <pc:docMk/>
            <pc:sldMk cId="23558642" sldId="614"/>
            <ac:spMk id="8" creationId="{C5357371-4897-46D0-843F-BD811E544FF2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9" creationId="{C4B7D9BA-70D3-4C57-8E6F-F9B410E695A0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10" creationId="{7DA0C397-E231-49E2-BFCD-E047A5545431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11" creationId="{860911DC-AA27-4734-B12E-8729F104033A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12" creationId="{442D4846-1D6F-4929-86BE-B46BACA2E3B4}"/>
          </ac:spMkLst>
        </pc:spChg>
        <pc:spChg chg="del">
          <ac:chgData name="Siniša Vuksan" userId="3af124f9-b8e7-46e3-9422-21ae1d17ac0b" providerId="ADAL" clId="{D93FA500-0F0C-4B0C-A95A-16FE7B529A99}" dt="2022-02-25T07:33:00.989" v="16" actId="478"/>
          <ac:spMkLst>
            <pc:docMk/>
            <pc:sldMk cId="23558642" sldId="614"/>
            <ac:spMk id="13" creationId="{D807241A-F257-4912-91DF-B88400ABAF3E}"/>
          </ac:spMkLst>
        </pc:spChg>
        <pc:picChg chg="mod">
          <ac:chgData name="Siniša Vuksan" userId="3af124f9-b8e7-46e3-9422-21ae1d17ac0b" providerId="ADAL" clId="{D93FA500-0F0C-4B0C-A95A-16FE7B529A99}" dt="2022-02-25T07:37:14.518" v="229" actId="14100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D93FA500-0F0C-4B0C-A95A-16FE7B529A99}" dt="2022-02-25T07:33:47.396" v="21" actId="14826"/>
          <ac:picMkLst>
            <pc:docMk/>
            <pc:sldMk cId="23558642" sldId="614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93FA500-0F0C-4B0C-A95A-16FE7B529A99}" dt="2022-02-25T07:35:40.112" v="30" actId="478"/>
          <ac:picMkLst>
            <pc:docMk/>
            <pc:sldMk cId="23558642" sldId="614"/>
            <ac:picMk id="5" creationId="{19CAD641-40E4-47A4-A24F-CEA71A2BF035}"/>
          </ac:picMkLst>
        </pc:picChg>
      </pc:sldChg>
      <pc:sldChg chg="modSp del mod">
        <pc:chgData name="Siniša Vuksan" userId="3af124f9-b8e7-46e3-9422-21ae1d17ac0b" providerId="ADAL" clId="{D93FA500-0F0C-4B0C-A95A-16FE7B529A99}" dt="2022-02-25T08:39:00.732" v="1933" actId="47"/>
        <pc:sldMkLst>
          <pc:docMk/>
          <pc:sldMk cId="1578966495" sldId="615"/>
        </pc:sldMkLst>
        <pc:picChg chg="mod">
          <ac:chgData name="Siniša Vuksan" userId="3af124f9-b8e7-46e3-9422-21ae1d17ac0b" providerId="ADAL" clId="{D93FA500-0F0C-4B0C-A95A-16FE7B529A99}" dt="2022-02-25T07:37:30.488" v="233" actId="1076"/>
          <ac:picMkLst>
            <pc:docMk/>
            <pc:sldMk cId="1578966495" sldId="615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93FA500-0F0C-4B0C-A95A-16FE7B529A99}" dt="2022-02-25T08:39:01.548" v="1934" actId="47"/>
        <pc:sldMkLst>
          <pc:docMk/>
          <pc:sldMk cId="1172326979" sldId="623"/>
        </pc:sldMkLst>
      </pc:sldChg>
      <pc:sldChg chg="del">
        <pc:chgData name="Siniša Vuksan" userId="3af124f9-b8e7-46e3-9422-21ae1d17ac0b" providerId="ADAL" clId="{D93FA500-0F0C-4B0C-A95A-16FE7B529A99}" dt="2022-02-25T08:39:02.567" v="1935" actId="47"/>
        <pc:sldMkLst>
          <pc:docMk/>
          <pc:sldMk cId="2244744392" sldId="624"/>
        </pc:sldMkLst>
      </pc:sldChg>
      <pc:sldChg chg="del">
        <pc:chgData name="Siniša Vuksan" userId="3af124f9-b8e7-46e3-9422-21ae1d17ac0b" providerId="ADAL" clId="{D93FA500-0F0C-4B0C-A95A-16FE7B529A99}" dt="2022-02-25T08:10:57.604" v="1087" actId="47"/>
        <pc:sldMkLst>
          <pc:docMk/>
          <pc:sldMk cId="1436891660" sldId="625"/>
        </pc:sldMkLst>
      </pc:sldChg>
      <pc:sldChg chg="addSp delSp modSp mod ord delAnim modAnim">
        <pc:chgData name="Siniša Vuksan" userId="3af124f9-b8e7-46e3-9422-21ae1d17ac0b" providerId="ADAL" clId="{D93FA500-0F0C-4B0C-A95A-16FE7B529A99}" dt="2022-02-25T08:52:59.823" v="2625" actId="20577"/>
        <pc:sldMkLst>
          <pc:docMk/>
          <pc:sldMk cId="2927421875" sldId="627"/>
        </pc:sldMkLst>
        <pc:spChg chg="mod">
          <ac:chgData name="Siniša Vuksan" userId="3af124f9-b8e7-46e3-9422-21ae1d17ac0b" providerId="ADAL" clId="{D93FA500-0F0C-4B0C-A95A-16FE7B529A99}" dt="2022-02-25T08:41:08.244" v="2064" actId="20577"/>
          <ac:spMkLst>
            <pc:docMk/>
            <pc:sldMk cId="2927421875" sldId="627"/>
            <ac:spMk id="6" creationId="{010AB125-9086-4261-98B4-FC5A0801347C}"/>
          </ac:spMkLst>
        </pc:spChg>
        <pc:spChg chg="mod">
          <ac:chgData name="Siniša Vuksan" userId="3af124f9-b8e7-46e3-9422-21ae1d17ac0b" providerId="ADAL" clId="{D93FA500-0F0C-4B0C-A95A-16FE7B529A99}" dt="2022-02-25T08:39:48.165" v="1948" actId="20577"/>
          <ac:spMkLst>
            <pc:docMk/>
            <pc:sldMk cId="2927421875" sldId="627"/>
            <ac:spMk id="7" creationId="{0256D9EB-C20B-45FA-9F3D-124012366C9E}"/>
          </ac:spMkLst>
        </pc:spChg>
        <pc:spChg chg="add mod">
          <ac:chgData name="Siniša Vuksan" userId="3af124f9-b8e7-46e3-9422-21ae1d17ac0b" providerId="ADAL" clId="{D93FA500-0F0C-4B0C-A95A-16FE7B529A99}" dt="2022-02-25T08:42:25.708" v="2197" actId="20577"/>
          <ac:spMkLst>
            <pc:docMk/>
            <pc:sldMk cId="2927421875" sldId="627"/>
            <ac:spMk id="11" creationId="{BC838258-F43A-4880-A6BE-73D5B8FE4E32}"/>
          </ac:spMkLst>
        </pc:spChg>
        <pc:spChg chg="add mod">
          <ac:chgData name="Siniša Vuksan" userId="3af124f9-b8e7-46e3-9422-21ae1d17ac0b" providerId="ADAL" clId="{D93FA500-0F0C-4B0C-A95A-16FE7B529A99}" dt="2022-02-25T08:42:44.482" v="2247" actId="20577"/>
          <ac:spMkLst>
            <pc:docMk/>
            <pc:sldMk cId="2927421875" sldId="627"/>
            <ac:spMk id="12" creationId="{C01F1E39-D2FA-4F68-8381-404924FAB894}"/>
          </ac:spMkLst>
        </pc:spChg>
        <pc:spChg chg="add mod">
          <ac:chgData name="Siniša Vuksan" userId="3af124f9-b8e7-46e3-9422-21ae1d17ac0b" providerId="ADAL" clId="{D93FA500-0F0C-4B0C-A95A-16FE7B529A99}" dt="2022-02-25T08:52:59.823" v="2625" actId="20577"/>
          <ac:spMkLst>
            <pc:docMk/>
            <pc:sldMk cId="2927421875" sldId="627"/>
            <ac:spMk id="13" creationId="{13B20B47-6AB3-4FAD-831F-441EB4683DAB}"/>
          </ac:spMkLst>
        </pc:spChg>
        <pc:spChg chg="del">
          <ac:chgData name="Siniša Vuksan" userId="3af124f9-b8e7-46e3-9422-21ae1d17ac0b" providerId="ADAL" clId="{D93FA500-0F0C-4B0C-A95A-16FE7B529A99}" dt="2022-02-25T08:11:07.073" v="1092" actId="478"/>
          <ac:spMkLst>
            <pc:docMk/>
            <pc:sldMk cId="2927421875" sldId="627"/>
            <ac:spMk id="14" creationId="{7AE0DD14-BCA6-4000-BBC2-AED4C23F601C}"/>
          </ac:spMkLst>
        </pc:spChg>
        <pc:spChg chg="del">
          <ac:chgData name="Siniša Vuksan" userId="3af124f9-b8e7-46e3-9422-21ae1d17ac0b" providerId="ADAL" clId="{D93FA500-0F0C-4B0C-A95A-16FE7B529A99}" dt="2022-02-25T08:11:04.329" v="1091" actId="478"/>
          <ac:spMkLst>
            <pc:docMk/>
            <pc:sldMk cId="2927421875" sldId="627"/>
            <ac:spMk id="15" creationId="{6B7EEC5F-7EBC-4C25-AE2F-74A72C8BC8A2}"/>
          </ac:spMkLst>
        </pc:spChg>
        <pc:spChg chg="del">
          <ac:chgData name="Siniša Vuksan" userId="3af124f9-b8e7-46e3-9422-21ae1d17ac0b" providerId="ADAL" clId="{D93FA500-0F0C-4B0C-A95A-16FE7B529A99}" dt="2022-02-25T08:11:04.329" v="1091" actId="478"/>
          <ac:spMkLst>
            <pc:docMk/>
            <pc:sldMk cId="2927421875" sldId="627"/>
            <ac:spMk id="16" creationId="{3661F2EE-D0F3-434A-BB86-A0050428C275}"/>
          </ac:spMkLst>
        </pc:spChg>
        <pc:spChg chg="del">
          <ac:chgData name="Siniša Vuksan" userId="3af124f9-b8e7-46e3-9422-21ae1d17ac0b" providerId="ADAL" clId="{D93FA500-0F0C-4B0C-A95A-16FE7B529A99}" dt="2022-02-25T08:11:04.329" v="1091" actId="478"/>
          <ac:spMkLst>
            <pc:docMk/>
            <pc:sldMk cId="2927421875" sldId="627"/>
            <ac:spMk id="17" creationId="{D6A9B222-634A-4A10-AE4D-4CAF73EA5D0F}"/>
          </ac:spMkLst>
        </pc:spChg>
        <pc:spChg chg="add mod">
          <ac:chgData name="Siniša Vuksan" userId="3af124f9-b8e7-46e3-9422-21ae1d17ac0b" providerId="ADAL" clId="{D93FA500-0F0C-4B0C-A95A-16FE7B529A99}" dt="2022-02-25T08:43:55.229" v="2371" actId="20577"/>
          <ac:spMkLst>
            <pc:docMk/>
            <pc:sldMk cId="2927421875" sldId="627"/>
            <ac:spMk id="18" creationId="{DC3A48BB-FCD7-4358-ADF5-4B70049D7A09}"/>
          </ac:spMkLst>
        </pc:spChg>
        <pc:spChg chg="mod">
          <ac:chgData name="Siniša Vuksan" userId="3af124f9-b8e7-46e3-9422-21ae1d17ac0b" providerId="ADAL" clId="{D93FA500-0F0C-4B0C-A95A-16FE7B529A99}" dt="2022-02-25T08:41:38.684" v="2127" actId="20577"/>
          <ac:spMkLst>
            <pc:docMk/>
            <pc:sldMk cId="2927421875" sldId="627"/>
            <ac:spMk id="29" creationId="{92D5CA2B-9C72-4939-A79E-889BB5446D58}"/>
          </ac:spMkLst>
        </pc:spChg>
        <pc:picChg chg="mod">
          <ac:chgData name="Siniša Vuksan" userId="3af124f9-b8e7-46e3-9422-21ae1d17ac0b" providerId="ADAL" clId="{D93FA500-0F0C-4B0C-A95A-16FE7B529A99}" dt="2022-02-25T08:40:33.645" v="1955" actId="1076"/>
          <ac:picMkLst>
            <pc:docMk/>
            <pc:sldMk cId="2927421875" sldId="627"/>
            <ac:picMk id="2" creationId="{79AB126F-5218-4223-8FB3-6BD5D18FF2B3}"/>
          </ac:picMkLst>
        </pc:picChg>
        <pc:picChg chg="mod">
          <ac:chgData name="Siniša Vuksan" userId="3af124f9-b8e7-46e3-9422-21ae1d17ac0b" providerId="ADAL" clId="{D93FA500-0F0C-4B0C-A95A-16FE7B529A99}" dt="2022-02-25T08:39:24.678" v="1942" actId="14826"/>
          <ac:picMkLst>
            <pc:docMk/>
            <pc:sldMk cId="2927421875" sldId="627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D93FA500-0F0C-4B0C-A95A-16FE7B529A99}" dt="2022-02-25T08:51:31.783" v="2624" actId="20577"/>
        <pc:sldMkLst>
          <pc:docMk/>
          <pc:sldMk cId="2985188282" sldId="628"/>
        </pc:sldMkLst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6" creationId="{32C86334-D946-45A8-A9F1-EC34CAE12455}"/>
          </ac:spMkLst>
        </pc:spChg>
        <pc:spChg chg="add mod">
          <ac:chgData name="Siniša Vuksan" userId="3af124f9-b8e7-46e3-9422-21ae1d17ac0b" providerId="ADAL" clId="{D93FA500-0F0C-4B0C-A95A-16FE7B529A99}" dt="2022-02-25T08:48:24.618" v="2543" actId="1076"/>
          <ac:spMkLst>
            <pc:docMk/>
            <pc:sldMk cId="2985188282" sldId="628"/>
            <ac:spMk id="10" creationId="{F4C2DD31-0A1D-4420-BA29-AA7C8C128614}"/>
          </ac:spMkLst>
        </pc:spChg>
        <pc:spChg chg="add mod">
          <ac:chgData name="Siniša Vuksan" userId="3af124f9-b8e7-46e3-9422-21ae1d17ac0b" providerId="ADAL" clId="{D93FA500-0F0C-4B0C-A95A-16FE7B529A99}" dt="2022-02-25T08:46:33.073" v="2506" actId="20577"/>
          <ac:spMkLst>
            <pc:docMk/>
            <pc:sldMk cId="2985188282" sldId="628"/>
            <ac:spMk id="11" creationId="{37EEF487-99C7-422E-A53B-11B85C517539}"/>
          </ac:spMkLst>
        </pc:spChg>
        <pc:spChg chg="add mod">
          <ac:chgData name="Siniša Vuksan" userId="3af124f9-b8e7-46e3-9422-21ae1d17ac0b" providerId="ADAL" clId="{D93FA500-0F0C-4B0C-A95A-16FE7B529A99}" dt="2022-02-25T08:46:43.373" v="2511" actId="20577"/>
          <ac:spMkLst>
            <pc:docMk/>
            <pc:sldMk cId="2985188282" sldId="628"/>
            <ac:spMk id="12" creationId="{F681BA05-005D-4E5E-BBA4-8E594535F49F}"/>
          </ac:spMkLst>
        </pc:spChg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18" creationId="{F3FDC2CB-2B5A-4C24-97F7-6A4C458CD520}"/>
          </ac:spMkLst>
        </pc:spChg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19" creationId="{F0F31794-1A66-4AEB-860F-8AEDF0190BD3}"/>
          </ac:spMkLst>
        </pc:spChg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20" creationId="{B6C493EC-6A4A-4891-8C8A-D551D1C86A37}"/>
          </ac:spMkLst>
        </pc:spChg>
        <pc:spChg chg="del">
          <ac:chgData name="Siniša Vuksan" userId="3af124f9-b8e7-46e3-9422-21ae1d17ac0b" providerId="ADAL" clId="{D93FA500-0F0C-4B0C-A95A-16FE7B529A99}" dt="2022-02-25T08:39:53.888" v="1949" actId="478"/>
          <ac:spMkLst>
            <pc:docMk/>
            <pc:sldMk cId="2985188282" sldId="628"/>
            <ac:spMk id="21" creationId="{974AA4DE-27E2-4712-9EBE-1C3052DFF3E1}"/>
          </ac:spMkLst>
        </pc:spChg>
        <pc:spChg chg="mod">
          <ac:chgData name="Siniša Vuksan" userId="3af124f9-b8e7-46e3-9422-21ae1d17ac0b" providerId="ADAL" clId="{D93FA500-0F0C-4B0C-A95A-16FE7B529A99}" dt="2022-02-25T08:45:17.306" v="2491" actId="20577"/>
          <ac:spMkLst>
            <pc:docMk/>
            <pc:sldMk cId="2985188282" sldId="628"/>
            <ac:spMk id="22" creationId="{3366DD22-1660-4B96-982C-4C327326E0FC}"/>
          </ac:spMkLst>
        </pc:spChg>
        <pc:spChg chg="add mod">
          <ac:chgData name="Siniša Vuksan" userId="3af124f9-b8e7-46e3-9422-21ae1d17ac0b" providerId="ADAL" clId="{D93FA500-0F0C-4B0C-A95A-16FE7B529A99}" dt="2022-02-25T08:51:31.783" v="2624" actId="20577"/>
          <ac:spMkLst>
            <pc:docMk/>
            <pc:sldMk cId="2985188282" sldId="628"/>
            <ac:spMk id="25" creationId="{13B641B2-2780-4B23-97C7-286AD3C7D087}"/>
          </ac:spMkLst>
        </pc:spChg>
        <pc:picChg chg="mod">
          <ac:chgData name="Siniša Vuksan" userId="3af124f9-b8e7-46e3-9422-21ae1d17ac0b" providerId="ADAL" clId="{D93FA500-0F0C-4B0C-A95A-16FE7B529A99}" dt="2022-02-25T08:39:35.449" v="1945" actId="14826"/>
          <ac:picMkLst>
            <pc:docMk/>
            <pc:sldMk cId="2985188282" sldId="62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93FA500-0F0C-4B0C-A95A-16FE7B529A99}" dt="2022-02-25T08:44:34.494" v="2378" actId="1076"/>
          <ac:picMkLst>
            <pc:docMk/>
            <pc:sldMk cId="2985188282" sldId="628"/>
            <ac:picMk id="5" creationId="{5A097636-93C0-44AD-9305-E3601ADCA557}"/>
          </ac:picMkLst>
        </pc:picChg>
        <pc:picChg chg="add mod">
          <ac:chgData name="Siniša Vuksan" userId="3af124f9-b8e7-46e3-9422-21ae1d17ac0b" providerId="ADAL" clId="{D93FA500-0F0C-4B0C-A95A-16FE7B529A99}" dt="2022-02-25T08:49:11.604" v="2572" actId="1038"/>
          <ac:picMkLst>
            <pc:docMk/>
            <pc:sldMk cId="2985188282" sldId="628"/>
            <ac:picMk id="15" creationId="{36ED0802-3316-4849-B5C9-2C8205ECA9D3}"/>
          </ac:picMkLst>
        </pc:picChg>
        <pc:picChg chg="add mod">
          <ac:chgData name="Siniša Vuksan" userId="3af124f9-b8e7-46e3-9422-21ae1d17ac0b" providerId="ADAL" clId="{D93FA500-0F0C-4B0C-A95A-16FE7B529A99}" dt="2022-02-25T08:50:31.486" v="2582" actId="1076"/>
          <ac:picMkLst>
            <pc:docMk/>
            <pc:sldMk cId="2985188282" sldId="628"/>
            <ac:picMk id="17" creationId="{C403351E-C423-45E0-90FB-65E6EBD65232}"/>
          </ac:picMkLst>
        </pc:picChg>
        <pc:picChg chg="add del mod">
          <ac:chgData name="Siniša Vuksan" userId="3af124f9-b8e7-46e3-9422-21ae1d17ac0b" providerId="ADAL" clId="{D93FA500-0F0C-4B0C-A95A-16FE7B529A99}" dt="2022-02-25T08:51:01.105" v="2596" actId="478"/>
          <ac:picMkLst>
            <pc:docMk/>
            <pc:sldMk cId="2985188282" sldId="628"/>
            <ac:picMk id="23" creationId="{DD8B17DF-F393-4A1C-8F9B-AC476874FC84}"/>
          </ac:picMkLst>
        </pc:picChg>
        <pc:picChg chg="add mod">
          <ac:chgData name="Siniša Vuksan" userId="3af124f9-b8e7-46e3-9422-21ae1d17ac0b" providerId="ADAL" clId="{D93FA500-0F0C-4B0C-A95A-16FE7B529A99}" dt="2022-02-25T08:51:17.915" v="2614" actId="1038"/>
          <ac:picMkLst>
            <pc:docMk/>
            <pc:sldMk cId="2985188282" sldId="628"/>
            <ac:picMk id="24" creationId="{00174D0C-D553-4CB5-900B-6F79D2C6560F}"/>
          </ac:picMkLst>
        </pc:picChg>
        <pc:picChg chg="add mod">
          <ac:chgData name="Siniša Vuksan" userId="3af124f9-b8e7-46e3-9422-21ae1d17ac0b" providerId="ADAL" clId="{D93FA500-0F0C-4B0C-A95A-16FE7B529A99}" dt="2022-02-25T08:50:58.235" v="2595" actId="1038"/>
          <ac:picMkLst>
            <pc:docMk/>
            <pc:sldMk cId="2985188282" sldId="628"/>
            <ac:picMk id="1026" creationId="{AA69E1CA-755B-4EC0-B109-CDAC6795F3E7}"/>
          </ac:picMkLst>
        </pc:picChg>
        <pc:picChg chg="add mod">
          <ac:chgData name="Siniša Vuksan" userId="3af124f9-b8e7-46e3-9422-21ae1d17ac0b" providerId="ADAL" clId="{D93FA500-0F0C-4B0C-A95A-16FE7B529A99}" dt="2022-02-25T08:48:45.511" v="2559" actId="1038"/>
          <ac:picMkLst>
            <pc:docMk/>
            <pc:sldMk cId="2985188282" sldId="628"/>
            <ac:picMk id="1028" creationId="{A78C6C1E-083A-432A-A9D7-77AB5FBA5D9F}"/>
          </ac:picMkLst>
        </pc:picChg>
        <pc:picChg chg="add mod">
          <ac:chgData name="Siniša Vuksan" userId="3af124f9-b8e7-46e3-9422-21ae1d17ac0b" providerId="ADAL" clId="{D93FA500-0F0C-4B0C-A95A-16FE7B529A99}" dt="2022-02-25T08:50:16.427" v="2578" actId="1076"/>
          <ac:picMkLst>
            <pc:docMk/>
            <pc:sldMk cId="2985188282" sldId="628"/>
            <ac:picMk id="1030" creationId="{CA696E7E-3C71-456D-849D-82B43FE3B34B}"/>
          </ac:picMkLst>
        </pc:picChg>
      </pc:sldChg>
      <pc:sldChg chg="del">
        <pc:chgData name="Siniša Vuksan" userId="3af124f9-b8e7-46e3-9422-21ae1d17ac0b" providerId="ADAL" clId="{D93FA500-0F0C-4B0C-A95A-16FE7B529A99}" dt="2022-02-25T08:39:06.528" v="1936" actId="47"/>
        <pc:sldMkLst>
          <pc:docMk/>
          <pc:sldMk cId="1391353108" sldId="629"/>
        </pc:sldMkLst>
      </pc:sldChg>
      <pc:sldChg chg="del">
        <pc:chgData name="Siniša Vuksan" userId="3af124f9-b8e7-46e3-9422-21ae1d17ac0b" providerId="ADAL" clId="{D93FA500-0F0C-4B0C-A95A-16FE7B529A99}" dt="2022-02-25T08:39:06.991" v="1937" actId="47"/>
        <pc:sldMkLst>
          <pc:docMk/>
          <pc:sldMk cId="2863574822" sldId="630"/>
        </pc:sldMkLst>
      </pc:sldChg>
      <pc:sldChg chg="delSp modSp mod ord delAnim modAnim">
        <pc:chgData name="Siniša Vuksan" userId="3af124f9-b8e7-46e3-9422-21ae1d17ac0b" providerId="ADAL" clId="{D93FA500-0F0C-4B0C-A95A-16FE7B529A99}" dt="2022-02-25T08:34:12.815" v="1932" actId="14100"/>
        <pc:sldMkLst>
          <pc:docMk/>
          <pc:sldMk cId="2598656820" sldId="631"/>
        </pc:sldMkLst>
        <pc:spChg chg="del">
          <ac:chgData name="Siniša Vuksan" userId="3af124f9-b8e7-46e3-9422-21ae1d17ac0b" providerId="ADAL" clId="{D93FA500-0F0C-4B0C-A95A-16FE7B529A99}" dt="2022-02-25T08:31:09.714" v="1712" actId="478"/>
          <ac:spMkLst>
            <pc:docMk/>
            <pc:sldMk cId="2598656820" sldId="631"/>
            <ac:spMk id="17" creationId="{E5BF9FE4-0D84-490C-9F24-1C63C2D16EC6}"/>
          </ac:spMkLst>
        </pc:spChg>
        <pc:spChg chg="mod">
          <ac:chgData name="Siniša Vuksan" userId="3af124f9-b8e7-46e3-9422-21ae1d17ac0b" providerId="ADAL" clId="{D93FA500-0F0C-4B0C-A95A-16FE7B529A99}" dt="2022-02-25T08:34:12.815" v="1932" actId="14100"/>
          <ac:spMkLst>
            <pc:docMk/>
            <pc:sldMk cId="2598656820" sldId="631"/>
            <ac:spMk id="22" creationId="{3366DD22-1660-4B96-982C-4C327326E0FC}"/>
          </ac:spMkLst>
        </pc:spChg>
        <pc:picChg chg="mod">
          <ac:chgData name="Siniša Vuksan" userId="3af124f9-b8e7-46e3-9422-21ae1d17ac0b" providerId="ADAL" clId="{D93FA500-0F0C-4B0C-A95A-16FE7B529A99}" dt="2022-02-25T08:31:05.366" v="1710" actId="14826"/>
          <ac:picMkLst>
            <pc:docMk/>
            <pc:sldMk cId="2598656820" sldId="631"/>
            <ac:picMk id="4" creationId="{1B2619D9-4F98-4A11-8FFE-57C7EB1F529A}"/>
          </ac:picMkLst>
        </pc:picChg>
        <pc:picChg chg="mod">
          <ac:chgData name="Siniša Vuksan" userId="3af124f9-b8e7-46e3-9422-21ae1d17ac0b" providerId="ADAL" clId="{D93FA500-0F0C-4B0C-A95A-16FE7B529A99}" dt="2022-02-25T08:31:22.979" v="1722" actId="14100"/>
          <ac:picMkLst>
            <pc:docMk/>
            <pc:sldMk cId="2598656820" sldId="631"/>
            <ac:picMk id="5" creationId="{5A097636-93C0-44AD-9305-E3601ADCA557}"/>
          </ac:picMkLst>
        </pc:picChg>
      </pc:sldChg>
      <pc:sldChg chg="del">
        <pc:chgData name="Siniša Vuksan" userId="3af124f9-b8e7-46e3-9422-21ae1d17ac0b" providerId="ADAL" clId="{D93FA500-0F0C-4B0C-A95A-16FE7B529A99}" dt="2022-02-25T08:39:07.376" v="1938" actId="47"/>
        <pc:sldMkLst>
          <pc:docMk/>
          <pc:sldMk cId="4019958397" sldId="633"/>
        </pc:sldMkLst>
      </pc:sldChg>
      <pc:sldChg chg="del">
        <pc:chgData name="Siniša Vuksan" userId="3af124f9-b8e7-46e3-9422-21ae1d17ac0b" providerId="ADAL" clId="{D93FA500-0F0C-4B0C-A95A-16FE7B529A99}" dt="2022-02-25T08:39:07.820" v="1939" actId="47"/>
        <pc:sldMkLst>
          <pc:docMk/>
          <pc:sldMk cId="697974497" sldId="634"/>
        </pc:sldMkLst>
      </pc:sldChg>
      <pc:sldChg chg="del">
        <pc:chgData name="Siniša Vuksan" userId="3af124f9-b8e7-46e3-9422-21ae1d17ac0b" providerId="ADAL" clId="{D93FA500-0F0C-4B0C-A95A-16FE7B529A99}" dt="2022-02-25T08:39:08.243" v="1940" actId="47"/>
        <pc:sldMkLst>
          <pc:docMk/>
          <pc:sldMk cId="3845613324" sldId="635"/>
        </pc:sldMkLst>
      </pc:sldChg>
      <pc:sldChg chg="del">
        <pc:chgData name="Siniša Vuksan" userId="3af124f9-b8e7-46e3-9422-21ae1d17ac0b" providerId="ADAL" clId="{D93FA500-0F0C-4B0C-A95A-16FE7B529A99}" dt="2022-02-25T08:39:08.720" v="1941" actId="47"/>
        <pc:sldMkLst>
          <pc:docMk/>
          <pc:sldMk cId="2380172497" sldId="636"/>
        </pc:sldMkLst>
      </pc:sldChg>
      <pc:sldChg chg="delSp new del mod">
        <pc:chgData name="Siniša Vuksan" userId="3af124f9-b8e7-46e3-9422-21ae1d17ac0b" providerId="ADAL" clId="{D93FA500-0F0C-4B0C-A95A-16FE7B529A99}" dt="2022-02-25T08:44:03.053" v="2374" actId="47"/>
        <pc:sldMkLst>
          <pc:docMk/>
          <pc:sldMk cId="2129991657" sldId="637"/>
        </pc:sldMkLst>
        <pc:spChg chg="del">
          <ac:chgData name="Siniša Vuksan" userId="3af124f9-b8e7-46e3-9422-21ae1d17ac0b" providerId="ADAL" clId="{D93FA500-0F0C-4B0C-A95A-16FE7B529A99}" dt="2022-02-25T07:32:54.530" v="15" actId="478"/>
          <ac:spMkLst>
            <pc:docMk/>
            <pc:sldMk cId="2129991657" sldId="637"/>
            <ac:spMk id="2" creationId="{B763528A-6BFD-44B8-A5C6-DAEC4A8AF7B7}"/>
          </ac:spMkLst>
        </pc:spChg>
        <pc:spChg chg="del">
          <ac:chgData name="Siniša Vuksan" userId="3af124f9-b8e7-46e3-9422-21ae1d17ac0b" providerId="ADAL" clId="{D93FA500-0F0C-4B0C-A95A-16FE7B529A99}" dt="2022-02-25T07:32:54.530" v="15" actId="478"/>
          <ac:spMkLst>
            <pc:docMk/>
            <pc:sldMk cId="2129991657" sldId="637"/>
            <ac:spMk id="3" creationId="{D94DD79B-CF8A-4E41-903B-DAB7BF905012}"/>
          </ac:spMkLst>
        </pc:spChg>
      </pc:sldChg>
      <pc:sldChg chg="addSp delSp modSp add mod ord addAnim delAnim modAnim">
        <pc:chgData name="Siniša Vuksan" userId="3af124f9-b8e7-46e3-9422-21ae1d17ac0b" providerId="ADAL" clId="{D93FA500-0F0C-4B0C-A95A-16FE7B529A99}" dt="2022-02-25T07:42:28.167" v="341"/>
        <pc:sldMkLst>
          <pc:docMk/>
          <pc:sldMk cId="1104683076" sldId="638"/>
        </pc:sldMkLst>
        <pc:spChg chg="mod">
          <ac:chgData name="Siniša Vuksan" userId="3af124f9-b8e7-46e3-9422-21ae1d17ac0b" providerId="ADAL" clId="{D93FA500-0F0C-4B0C-A95A-16FE7B529A99}" dt="2022-02-25T07:40:25.504" v="276" actId="14100"/>
          <ac:spMkLst>
            <pc:docMk/>
            <pc:sldMk cId="1104683076" sldId="638"/>
            <ac:spMk id="6" creationId="{010AB125-9086-4261-98B4-FC5A0801347C}"/>
          </ac:spMkLst>
        </pc:spChg>
        <pc:spChg chg="del">
          <ac:chgData name="Siniša Vuksan" userId="3af124f9-b8e7-46e3-9422-21ae1d17ac0b" providerId="ADAL" clId="{D93FA500-0F0C-4B0C-A95A-16FE7B529A99}" dt="2022-02-25T07:37:53.036" v="238" actId="478"/>
          <ac:spMkLst>
            <pc:docMk/>
            <pc:sldMk cId="1104683076" sldId="638"/>
            <ac:spMk id="9" creationId="{F7A6F725-7CF3-4CA9-A832-1C503E886ADF}"/>
          </ac:spMkLst>
        </pc:spChg>
        <pc:spChg chg="add del mod">
          <ac:chgData name="Siniša Vuksan" userId="3af124f9-b8e7-46e3-9422-21ae1d17ac0b" providerId="ADAL" clId="{D93FA500-0F0C-4B0C-A95A-16FE7B529A99}" dt="2022-02-25T07:42:19.905" v="339" actId="1036"/>
          <ac:spMkLst>
            <pc:docMk/>
            <pc:sldMk cId="1104683076" sldId="638"/>
            <ac:spMk id="11" creationId="{08B17D54-1E7A-4C40-B850-0D9D9407B68A}"/>
          </ac:spMkLst>
        </pc:spChg>
        <pc:picChg chg="mod">
          <ac:chgData name="Siniša Vuksan" userId="3af124f9-b8e7-46e3-9422-21ae1d17ac0b" providerId="ADAL" clId="{D93FA500-0F0C-4B0C-A95A-16FE7B529A99}" dt="2022-02-25T07:40:18.262" v="274" actId="14100"/>
          <ac:picMkLst>
            <pc:docMk/>
            <pc:sldMk cId="1104683076" sldId="6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D93FA500-0F0C-4B0C-A95A-16FE7B529A99}" dt="2022-02-25T07:37:48.012" v="237" actId="14826"/>
          <ac:picMkLst>
            <pc:docMk/>
            <pc:sldMk cId="1104683076" sldId="63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93FA500-0F0C-4B0C-A95A-16FE7B529A99}" dt="2022-02-25T07:42:15.300" v="321" actId="1076"/>
          <ac:picMkLst>
            <pc:docMk/>
            <pc:sldMk cId="1104683076" sldId="638"/>
            <ac:picMk id="10" creationId="{299109C4-280A-4BFA-8BE2-CFBA7C8C065C}"/>
          </ac:picMkLst>
        </pc:picChg>
      </pc:sldChg>
      <pc:sldChg chg="delSp modSp add mod ord delAnim modAnim">
        <pc:chgData name="Siniša Vuksan" userId="3af124f9-b8e7-46e3-9422-21ae1d17ac0b" providerId="ADAL" clId="{D93FA500-0F0C-4B0C-A95A-16FE7B529A99}" dt="2022-02-25T08:53:36.265" v="2627" actId="113"/>
        <pc:sldMkLst>
          <pc:docMk/>
          <pc:sldMk cId="4146069810" sldId="639"/>
        </pc:sldMkLst>
        <pc:spChg chg="mod">
          <ac:chgData name="Siniša Vuksan" userId="3af124f9-b8e7-46e3-9422-21ae1d17ac0b" providerId="ADAL" clId="{D93FA500-0F0C-4B0C-A95A-16FE7B529A99}" dt="2022-02-25T08:53:36.265" v="2627" actId="113"/>
          <ac:spMkLst>
            <pc:docMk/>
            <pc:sldMk cId="4146069810" sldId="639"/>
            <ac:spMk id="6" creationId="{010AB125-9086-4261-98B4-FC5A0801347C}"/>
          </ac:spMkLst>
        </pc:spChg>
        <pc:spChg chg="del">
          <ac:chgData name="Siniša Vuksan" userId="3af124f9-b8e7-46e3-9422-21ae1d17ac0b" providerId="ADAL" clId="{D93FA500-0F0C-4B0C-A95A-16FE7B529A99}" dt="2022-02-25T07:42:48.797" v="344" actId="478"/>
          <ac:spMkLst>
            <pc:docMk/>
            <pc:sldMk cId="4146069810" sldId="639"/>
            <ac:spMk id="11" creationId="{08B17D54-1E7A-4C40-B850-0D9D9407B68A}"/>
          </ac:spMkLst>
        </pc:spChg>
        <pc:picChg chg="mod">
          <ac:chgData name="Siniša Vuksan" userId="3af124f9-b8e7-46e3-9422-21ae1d17ac0b" providerId="ADAL" clId="{D93FA500-0F0C-4B0C-A95A-16FE7B529A99}" dt="2022-02-25T07:52:18.055" v="351" actId="1076"/>
          <ac:picMkLst>
            <pc:docMk/>
            <pc:sldMk cId="4146069810" sldId="639"/>
            <ac:picMk id="2" creationId="{B69E1C10-ACFD-49C4-B019-6B92ED78F85E}"/>
          </ac:picMkLst>
        </pc:picChg>
        <pc:picChg chg="del">
          <ac:chgData name="Siniša Vuksan" userId="3af124f9-b8e7-46e3-9422-21ae1d17ac0b" providerId="ADAL" clId="{D93FA500-0F0C-4B0C-A95A-16FE7B529A99}" dt="2022-02-25T07:42:46.457" v="343" actId="478"/>
          <ac:picMkLst>
            <pc:docMk/>
            <pc:sldMk cId="4146069810" sldId="639"/>
            <ac:picMk id="10" creationId="{299109C4-280A-4BFA-8BE2-CFBA7C8C065C}"/>
          </ac:picMkLst>
        </pc:picChg>
      </pc:sldChg>
      <pc:sldChg chg="addSp delSp modSp add mod ord delAnim modAnim">
        <pc:chgData name="Siniša Vuksan" userId="3af124f9-b8e7-46e3-9422-21ae1d17ac0b" providerId="ADAL" clId="{D93FA500-0F0C-4B0C-A95A-16FE7B529A99}" dt="2022-02-25T08:10:49.631" v="1086"/>
        <pc:sldMkLst>
          <pc:docMk/>
          <pc:sldMk cId="1760413153" sldId="640"/>
        </pc:sldMkLst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7" creationId="{E03748C9-6A62-429F-8ED6-EB1BB85580AE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8" creationId="{BE2EEB54-F159-44A0-9F4D-34AE7AB0A093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9" creationId="{6402555F-D1AA-4A4F-B09C-A3F846E28019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0" creationId="{FBE83E29-11F7-4022-B56E-2AB687CE9BBB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1" creationId="{D58E10E9-1DF3-4607-924E-C7368C3B5257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2" creationId="{FE48F666-DF5B-4EB6-9171-15599CDF8447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3" creationId="{76DF3DF6-13D9-4463-AB48-1F240EAD26B4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4" creationId="{EBDC4D5E-187A-4B54-9201-D92E8D7A91B1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5" creationId="{E0C48405-0EB6-458F-AF78-E9FD4A00AF8C}"/>
          </ac:spMkLst>
        </pc:spChg>
        <pc:spChg chg="del">
          <ac:chgData name="Siniša Vuksan" userId="3af124f9-b8e7-46e3-9422-21ae1d17ac0b" providerId="ADAL" clId="{D93FA500-0F0C-4B0C-A95A-16FE7B529A99}" dt="2022-02-25T08:04:49.386" v="957" actId="478"/>
          <ac:spMkLst>
            <pc:docMk/>
            <pc:sldMk cId="1760413153" sldId="640"/>
            <ac:spMk id="16" creationId="{3252C998-86BA-4E60-924D-BBACB331C8E3}"/>
          </ac:spMkLst>
        </pc:spChg>
        <pc:spChg chg="add mod">
          <ac:chgData name="Siniša Vuksan" userId="3af124f9-b8e7-46e3-9422-21ae1d17ac0b" providerId="ADAL" clId="{D93FA500-0F0C-4B0C-A95A-16FE7B529A99}" dt="2022-02-25T08:08:14.054" v="1035" actId="20577"/>
          <ac:spMkLst>
            <pc:docMk/>
            <pc:sldMk cId="1760413153" sldId="640"/>
            <ac:spMk id="17" creationId="{71E7E606-4256-4802-B0E8-24BB468F0030}"/>
          </ac:spMkLst>
        </pc:spChg>
        <pc:spChg chg="add mod">
          <ac:chgData name="Siniša Vuksan" userId="3af124f9-b8e7-46e3-9422-21ae1d17ac0b" providerId="ADAL" clId="{D93FA500-0F0C-4B0C-A95A-16FE7B529A99}" dt="2022-02-25T08:08:20.170" v="1037" actId="1076"/>
          <ac:spMkLst>
            <pc:docMk/>
            <pc:sldMk cId="1760413153" sldId="640"/>
            <ac:spMk id="18" creationId="{6957A37F-A823-465D-B14D-80E7E01DE984}"/>
          </ac:spMkLst>
        </pc:spChg>
        <pc:spChg chg="add mod">
          <ac:chgData name="Siniša Vuksan" userId="3af124f9-b8e7-46e3-9422-21ae1d17ac0b" providerId="ADAL" clId="{D93FA500-0F0C-4B0C-A95A-16FE7B529A99}" dt="2022-02-25T08:08:28.757" v="1043" actId="20577"/>
          <ac:spMkLst>
            <pc:docMk/>
            <pc:sldMk cId="1760413153" sldId="640"/>
            <ac:spMk id="19" creationId="{4CC44DCD-93D6-4474-9C36-E94BA16D97DD}"/>
          </ac:spMkLst>
        </pc:spChg>
        <pc:spChg chg="add mod">
          <ac:chgData name="Siniša Vuksan" userId="3af124f9-b8e7-46e3-9422-21ae1d17ac0b" providerId="ADAL" clId="{D93FA500-0F0C-4B0C-A95A-16FE7B529A99}" dt="2022-02-25T08:08:38.243" v="1051" actId="20577"/>
          <ac:spMkLst>
            <pc:docMk/>
            <pc:sldMk cId="1760413153" sldId="640"/>
            <ac:spMk id="20" creationId="{71DB3C98-7FED-4F37-9C7C-86B77C49D993}"/>
          </ac:spMkLst>
        </pc:spChg>
        <pc:spChg chg="add mod">
          <ac:chgData name="Siniša Vuksan" userId="3af124f9-b8e7-46e3-9422-21ae1d17ac0b" providerId="ADAL" clId="{D93FA500-0F0C-4B0C-A95A-16FE7B529A99}" dt="2022-02-25T08:08:48.154" v="1062" actId="20577"/>
          <ac:spMkLst>
            <pc:docMk/>
            <pc:sldMk cId="1760413153" sldId="640"/>
            <ac:spMk id="21" creationId="{2CCDF5BB-D6CD-4812-A1ED-A535E2C3B862}"/>
          </ac:spMkLst>
        </pc:spChg>
        <pc:spChg chg="mod">
          <ac:chgData name="Siniša Vuksan" userId="3af124f9-b8e7-46e3-9422-21ae1d17ac0b" providerId="ADAL" clId="{D93FA500-0F0C-4B0C-A95A-16FE7B529A99}" dt="2022-02-25T08:07:56.066" v="1017" actId="14100"/>
          <ac:spMkLst>
            <pc:docMk/>
            <pc:sldMk cId="1760413153" sldId="640"/>
            <ac:spMk id="22" creationId="{3366DD22-1660-4B96-982C-4C327326E0FC}"/>
          </ac:spMkLst>
        </pc:spChg>
        <pc:spChg chg="add mod">
          <ac:chgData name="Siniša Vuksan" userId="3af124f9-b8e7-46e3-9422-21ae1d17ac0b" providerId="ADAL" clId="{D93FA500-0F0C-4B0C-A95A-16FE7B529A99}" dt="2022-02-25T08:09:06.756" v="1073" actId="20577"/>
          <ac:spMkLst>
            <pc:docMk/>
            <pc:sldMk cId="1760413153" sldId="640"/>
            <ac:spMk id="23" creationId="{5B3CC8D4-FF97-4CAC-80E9-772B48937223}"/>
          </ac:spMkLst>
        </pc:spChg>
        <pc:spChg chg="add mod">
          <ac:chgData name="Siniša Vuksan" userId="3af124f9-b8e7-46e3-9422-21ae1d17ac0b" providerId="ADAL" clId="{D93FA500-0F0C-4B0C-A95A-16FE7B529A99}" dt="2022-02-25T08:10:24.243" v="1084" actId="20577"/>
          <ac:spMkLst>
            <pc:docMk/>
            <pc:sldMk cId="1760413153" sldId="640"/>
            <ac:spMk id="24" creationId="{6F071EFB-CE01-451C-A87B-519D38A58136}"/>
          </ac:spMkLst>
        </pc:spChg>
        <pc:picChg chg="mod">
          <ac:chgData name="Siniša Vuksan" userId="3af124f9-b8e7-46e3-9422-21ae1d17ac0b" providerId="ADAL" clId="{D93FA500-0F0C-4B0C-A95A-16FE7B529A99}" dt="2022-02-25T08:04:44.683" v="956" actId="1076"/>
          <ac:picMkLst>
            <pc:docMk/>
            <pc:sldMk cId="1760413153" sldId="640"/>
            <ac:picMk id="4" creationId="{1B2619D9-4F98-4A11-8FFE-57C7EB1F529A}"/>
          </ac:picMkLst>
        </pc:picChg>
        <pc:picChg chg="mod">
          <ac:chgData name="Siniša Vuksan" userId="3af124f9-b8e7-46e3-9422-21ae1d17ac0b" providerId="ADAL" clId="{D93FA500-0F0C-4B0C-A95A-16FE7B529A99}" dt="2022-02-25T08:07:20.869" v="960" actId="14100"/>
          <ac:picMkLst>
            <pc:docMk/>
            <pc:sldMk cId="1760413153" sldId="640"/>
            <ac:picMk id="5" creationId="{5A097636-93C0-44AD-9305-E3601ADCA557}"/>
          </ac:picMkLst>
        </pc:picChg>
      </pc:sldChg>
      <pc:sldChg chg="addSp delSp modSp add mod ord delAnim modAnim">
        <pc:chgData name="Siniša Vuksan" userId="3af124f9-b8e7-46e3-9422-21ae1d17ac0b" providerId="ADAL" clId="{D93FA500-0F0C-4B0C-A95A-16FE7B529A99}" dt="2022-02-25T08:15:04.917" v="1177"/>
        <pc:sldMkLst>
          <pc:docMk/>
          <pc:sldMk cId="370935074" sldId="641"/>
        </pc:sldMkLst>
        <pc:spChg chg="mod">
          <ac:chgData name="Siniša Vuksan" userId="3af124f9-b8e7-46e3-9422-21ae1d17ac0b" providerId="ADAL" clId="{D93FA500-0F0C-4B0C-A95A-16FE7B529A99}" dt="2022-02-25T08:12:47.557" v="1104" actId="20577"/>
          <ac:spMkLst>
            <pc:docMk/>
            <pc:sldMk cId="370935074" sldId="641"/>
            <ac:spMk id="6" creationId="{010AB125-9086-4261-98B4-FC5A0801347C}"/>
          </ac:spMkLst>
        </pc:spChg>
        <pc:spChg chg="mod">
          <ac:chgData name="Siniša Vuksan" userId="3af124f9-b8e7-46e3-9422-21ae1d17ac0b" providerId="ADAL" clId="{D93FA500-0F0C-4B0C-A95A-16FE7B529A99}" dt="2022-02-25T08:11:19.096" v="1095" actId="20577"/>
          <ac:spMkLst>
            <pc:docMk/>
            <pc:sldMk cId="370935074" sldId="641"/>
            <ac:spMk id="7" creationId="{0256D9EB-C20B-45FA-9F3D-124012366C9E}"/>
          </ac:spMkLst>
        </pc:spChg>
        <pc:spChg chg="add mod">
          <ac:chgData name="Siniša Vuksan" userId="3af124f9-b8e7-46e3-9422-21ae1d17ac0b" providerId="ADAL" clId="{D93FA500-0F0C-4B0C-A95A-16FE7B529A99}" dt="2022-02-25T08:13:23.559" v="1112" actId="20577"/>
          <ac:spMkLst>
            <pc:docMk/>
            <pc:sldMk cId="370935074" sldId="641"/>
            <ac:spMk id="8" creationId="{C6911C2A-F055-47B0-ADA3-F2FEF92CCA80}"/>
          </ac:spMkLst>
        </pc:spChg>
        <pc:spChg chg="add mod">
          <ac:chgData name="Siniša Vuksan" userId="3af124f9-b8e7-46e3-9422-21ae1d17ac0b" providerId="ADAL" clId="{D93FA500-0F0C-4B0C-A95A-16FE7B529A99}" dt="2022-02-25T08:13:34.278" v="1121" actId="20577"/>
          <ac:spMkLst>
            <pc:docMk/>
            <pc:sldMk cId="370935074" sldId="641"/>
            <ac:spMk id="9" creationId="{E0BE3A69-76F7-4F66-9674-96F3DDBF5618}"/>
          </ac:spMkLst>
        </pc:spChg>
        <pc:spChg chg="add mod">
          <ac:chgData name="Siniša Vuksan" userId="3af124f9-b8e7-46e3-9422-21ae1d17ac0b" providerId="ADAL" clId="{D93FA500-0F0C-4B0C-A95A-16FE7B529A99}" dt="2022-02-25T08:13:42.195" v="1124" actId="20577"/>
          <ac:spMkLst>
            <pc:docMk/>
            <pc:sldMk cId="370935074" sldId="641"/>
            <ac:spMk id="10" creationId="{722817D0-B934-4C99-869B-362FAFEA9783}"/>
          </ac:spMkLst>
        </pc:spChg>
        <pc:spChg chg="add mod">
          <ac:chgData name="Siniša Vuksan" userId="3af124f9-b8e7-46e3-9422-21ae1d17ac0b" providerId="ADAL" clId="{D93FA500-0F0C-4B0C-A95A-16FE7B529A99}" dt="2022-02-25T08:13:50.603" v="1129" actId="20577"/>
          <ac:spMkLst>
            <pc:docMk/>
            <pc:sldMk cId="370935074" sldId="641"/>
            <ac:spMk id="11" creationId="{0E74B292-470E-49CF-B7F8-E42D6F5F7938}"/>
          </ac:spMkLst>
        </pc:spChg>
        <pc:spChg chg="add mod">
          <ac:chgData name="Siniša Vuksan" userId="3af124f9-b8e7-46e3-9422-21ae1d17ac0b" providerId="ADAL" clId="{D93FA500-0F0C-4B0C-A95A-16FE7B529A99}" dt="2022-02-25T08:14:01.246" v="1135" actId="20577"/>
          <ac:spMkLst>
            <pc:docMk/>
            <pc:sldMk cId="370935074" sldId="641"/>
            <ac:spMk id="12" creationId="{5B175FD5-87F5-4EE5-8133-C7F589339CDC}"/>
          </ac:spMkLst>
        </pc:spChg>
        <pc:spChg chg="add mod">
          <ac:chgData name="Siniša Vuksan" userId="3af124f9-b8e7-46e3-9422-21ae1d17ac0b" providerId="ADAL" clId="{D93FA500-0F0C-4B0C-A95A-16FE7B529A99}" dt="2022-02-25T08:14:16.346" v="1138" actId="20577"/>
          <ac:spMkLst>
            <pc:docMk/>
            <pc:sldMk cId="370935074" sldId="641"/>
            <ac:spMk id="13" creationId="{CBC999D7-B786-4F87-B229-16CF2568BC28}"/>
          </ac:spMkLst>
        </pc:spChg>
        <pc:spChg chg="add mod">
          <ac:chgData name="Siniša Vuksan" userId="3af124f9-b8e7-46e3-9422-21ae1d17ac0b" providerId="ADAL" clId="{D93FA500-0F0C-4B0C-A95A-16FE7B529A99}" dt="2022-02-25T08:14:24.622" v="1151" actId="20577"/>
          <ac:spMkLst>
            <pc:docMk/>
            <pc:sldMk cId="370935074" sldId="641"/>
            <ac:spMk id="14" creationId="{D03313E4-27A4-4806-BBCF-3E265564E862}"/>
          </ac:spMkLst>
        </pc:spChg>
        <pc:spChg chg="add mod">
          <ac:chgData name="Siniša Vuksan" userId="3af124f9-b8e7-46e3-9422-21ae1d17ac0b" providerId="ADAL" clId="{D93FA500-0F0C-4B0C-A95A-16FE7B529A99}" dt="2022-02-25T08:14:32.132" v="1159" actId="20577"/>
          <ac:spMkLst>
            <pc:docMk/>
            <pc:sldMk cId="370935074" sldId="641"/>
            <ac:spMk id="15" creationId="{B9DD53C9-F033-4038-8F6F-06E802B13858}"/>
          </ac:spMkLst>
        </pc:spChg>
        <pc:spChg chg="add mod">
          <ac:chgData name="Siniša Vuksan" userId="3af124f9-b8e7-46e3-9422-21ae1d17ac0b" providerId="ADAL" clId="{D93FA500-0F0C-4B0C-A95A-16FE7B529A99}" dt="2022-02-25T08:14:44.039" v="1162" actId="20577"/>
          <ac:spMkLst>
            <pc:docMk/>
            <pc:sldMk cId="370935074" sldId="641"/>
            <ac:spMk id="16" creationId="{328D7025-32BE-45F5-BD18-91DC5E1F0020}"/>
          </ac:spMkLst>
        </pc:spChg>
        <pc:spChg chg="add mod">
          <ac:chgData name="Siniša Vuksan" userId="3af124f9-b8e7-46e3-9422-21ae1d17ac0b" providerId="ADAL" clId="{D93FA500-0F0C-4B0C-A95A-16FE7B529A99}" dt="2022-02-25T08:14:52.180" v="1170" actId="20577"/>
          <ac:spMkLst>
            <pc:docMk/>
            <pc:sldMk cId="370935074" sldId="641"/>
            <ac:spMk id="17" creationId="{3C1FCEE5-9D8A-47D7-B38F-24074F830CC4}"/>
          </ac:spMkLst>
        </pc:spChg>
        <pc:spChg chg="add mod">
          <ac:chgData name="Siniša Vuksan" userId="3af124f9-b8e7-46e3-9422-21ae1d17ac0b" providerId="ADAL" clId="{D93FA500-0F0C-4B0C-A95A-16FE7B529A99}" dt="2022-02-25T08:14:59.842" v="1175" actId="20577"/>
          <ac:spMkLst>
            <pc:docMk/>
            <pc:sldMk cId="370935074" sldId="641"/>
            <ac:spMk id="18" creationId="{E9ACC928-9D50-4908-948A-4CED0C2DEC42}"/>
          </ac:spMkLst>
        </pc:spChg>
        <pc:spChg chg="del">
          <ac:chgData name="Siniša Vuksan" userId="3af124f9-b8e7-46e3-9422-21ae1d17ac0b" providerId="ADAL" clId="{D93FA500-0F0C-4B0C-A95A-16FE7B529A99}" dt="2022-02-25T08:12:04.536" v="1098" actId="478"/>
          <ac:spMkLst>
            <pc:docMk/>
            <pc:sldMk cId="370935074" sldId="641"/>
            <ac:spMk id="29" creationId="{92D5CA2B-9C72-4939-A79E-889BB5446D58}"/>
          </ac:spMkLst>
        </pc:spChg>
        <pc:picChg chg="mod">
          <ac:chgData name="Siniša Vuksan" userId="3af124f9-b8e7-46e3-9422-21ae1d17ac0b" providerId="ADAL" clId="{D93FA500-0F0C-4B0C-A95A-16FE7B529A99}" dt="2022-02-25T08:12:27.769" v="1100" actId="14100"/>
          <ac:picMkLst>
            <pc:docMk/>
            <pc:sldMk cId="370935074" sldId="641"/>
            <ac:picMk id="2" creationId="{79AB126F-5218-4223-8FB3-6BD5D18FF2B3}"/>
          </ac:picMkLst>
        </pc:picChg>
        <pc:picChg chg="mod">
          <ac:chgData name="Siniša Vuksan" userId="3af124f9-b8e7-46e3-9422-21ae1d17ac0b" providerId="ADAL" clId="{D93FA500-0F0C-4B0C-A95A-16FE7B529A99}" dt="2022-02-25T08:11:40.806" v="1096" actId="14826"/>
          <ac:picMkLst>
            <pc:docMk/>
            <pc:sldMk cId="370935074" sldId="641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D93FA500-0F0C-4B0C-A95A-16FE7B529A99}" dt="2022-02-25T08:28:15.895" v="1704" actId="20577"/>
        <pc:sldMkLst>
          <pc:docMk/>
          <pc:sldMk cId="1437805229" sldId="642"/>
        </pc:sldMkLst>
        <pc:spChg chg="mod">
          <ac:chgData name="Siniša Vuksan" userId="3af124f9-b8e7-46e3-9422-21ae1d17ac0b" providerId="ADAL" clId="{D93FA500-0F0C-4B0C-A95A-16FE7B529A99}" dt="2022-02-25T08:26:20.172" v="1668" actId="20577"/>
          <ac:spMkLst>
            <pc:docMk/>
            <pc:sldMk cId="1437805229" sldId="642"/>
            <ac:spMk id="6" creationId="{010AB125-9086-4261-98B4-FC5A0801347C}"/>
          </ac:spMkLst>
        </pc:spChg>
        <pc:spChg chg="mod">
          <ac:chgData name="Siniša Vuksan" userId="3af124f9-b8e7-46e3-9422-21ae1d17ac0b" providerId="ADAL" clId="{D93FA500-0F0C-4B0C-A95A-16FE7B529A99}" dt="2022-02-25T08:16:24.267" v="1180" actId="20577"/>
          <ac:spMkLst>
            <pc:docMk/>
            <pc:sldMk cId="1437805229" sldId="642"/>
            <ac:spMk id="7" creationId="{0256D9EB-C20B-45FA-9F3D-124012366C9E}"/>
          </ac:spMkLst>
        </pc:spChg>
        <pc:spChg chg="add mod">
          <ac:chgData name="Siniša Vuksan" userId="3af124f9-b8e7-46e3-9422-21ae1d17ac0b" providerId="ADAL" clId="{D93FA500-0F0C-4B0C-A95A-16FE7B529A99}" dt="2022-02-25T08:27:43.722" v="1700" actId="1037"/>
          <ac:spMkLst>
            <pc:docMk/>
            <pc:sldMk cId="1437805229" sldId="642"/>
            <ac:spMk id="8" creationId="{18D923B2-960B-4597-AB93-FE9016652B59}"/>
          </ac:spMkLst>
        </pc:spChg>
        <pc:spChg chg="add mod">
          <ac:chgData name="Siniša Vuksan" userId="3af124f9-b8e7-46e3-9422-21ae1d17ac0b" providerId="ADAL" clId="{D93FA500-0F0C-4B0C-A95A-16FE7B529A99}" dt="2022-02-25T08:28:15.895" v="1704" actId="20577"/>
          <ac:spMkLst>
            <pc:docMk/>
            <pc:sldMk cId="1437805229" sldId="642"/>
            <ac:spMk id="12" creationId="{0CCA2533-B82B-47CF-AF2C-C51A79C3FF54}"/>
          </ac:spMkLst>
        </pc:spChg>
        <pc:spChg chg="del">
          <ac:chgData name="Siniša Vuksan" userId="3af124f9-b8e7-46e3-9422-21ae1d17ac0b" providerId="ADAL" clId="{D93FA500-0F0C-4B0C-A95A-16FE7B529A99}" dt="2022-02-25T08:17:29.948" v="1183" actId="478"/>
          <ac:spMkLst>
            <pc:docMk/>
            <pc:sldMk cId="1437805229" sldId="642"/>
            <ac:spMk id="22" creationId="{3366DD22-1660-4B96-982C-4C327326E0FC}"/>
          </ac:spMkLst>
        </pc:spChg>
        <pc:picChg chg="mod">
          <ac:chgData name="Siniša Vuksan" userId="3af124f9-b8e7-46e3-9422-21ae1d17ac0b" providerId="ADAL" clId="{D93FA500-0F0C-4B0C-A95A-16FE7B529A99}" dt="2022-02-25T08:19:07.024" v="1200" actId="1076"/>
          <ac:picMkLst>
            <pc:docMk/>
            <pc:sldMk cId="1437805229" sldId="642"/>
            <ac:picMk id="2" creationId="{79AB126F-5218-4223-8FB3-6BD5D18FF2B3}"/>
          </ac:picMkLst>
        </pc:picChg>
        <pc:picChg chg="mod">
          <ac:chgData name="Siniša Vuksan" userId="3af124f9-b8e7-46e3-9422-21ae1d17ac0b" providerId="ADAL" clId="{D93FA500-0F0C-4B0C-A95A-16FE7B529A99}" dt="2022-02-25T08:17:23.223" v="1181" actId="14826"/>
          <ac:picMkLst>
            <pc:docMk/>
            <pc:sldMk cId="1437805229" sldId="642"/>
            <ac:picMk id="4" creationId="{1B2619D9-4F98-4A11-8FFE-57C7EB1F529A}"/>
          </ac:picMkLst>
        </pc:picChg>
        <pc:picChg chg="del">
          <ac:chgData name="Siniša Vuksan" userId="3af124f9-b8e7-46e3-9422-21ae1d17ac0b" providerId="ADAL" clId="{D93FA500-0F0C-4B0C-A95A-16FE7B529A99}" dt="2022-02-25T08:17:26.541" v="1182" actId="478"/>
          <ac:picMkLst>
            <pc:docMk/>
            <pc:sldMk cId="1437805229" sldId="642"/>
            <ac:picMk id="5" creationId="{5A097636-93C0-44AD-9305-E3601ADCA557}"/>
          </ac:picMkLst>
        </pc:picChg>
        <pc:picChg chg="add mod">
          <ac:chgData name="Siniša Vuksan" userId="3af124f9-b8e7-46e3-9422-21ae1d17ac0b" providerId="ADAL" clId="{D93FA500-0F0C-4B0C-A95A-16FE7B529A99}" dt="2022-02-25T08:27:09.736" v="1682" actId="1035"/>
          <ac:picMkLst>
            <pc:docMk/>
            <pc:sldMk cId="1437805229" sldId="642"/>
            <ac:picMk id="9" creationId="{D74E6379-CB0C-4DFD-80AB-13B1A1ED7891}"/>
          </ac:picMkLst>
        </pc:picChg>
        <pc:picChg chg="add mod">
          <ac:chgData name="Siniša Vuksan" userId="3af124f9-b8e7-46e3-9422-21ae1d17ac0b" providerId="ADAL" clId="{D93FA500-0F0C-4B0C-A95A-16FE7B529A99}" dt="2022-02-25T08:26:37.402" v="1674" actId="1076"/>
          <ac:picMkLst>
            <pc:docMk/>
            <pc:sldMk cId="1437805229" sldId="642"/>
            <ac:picMk id="10" creationId="{42D41BE9-F8A8-4701-9E84-45913674B5A3}"/>
          </ac:picMkLst>
        </pc:picChg>
      </pc:sldChg>
    </pc:docChg>
  </pc:docChgLst>
  <pc:docChgLst>
    <pc:chgData name="Siniša Vuksan" userId="3af124f9-b8e7-46e3-9422-21ae1d17ac0b" providerId="ADAL" clId="{55CFD59F-742E-43C9-9471-B04A94142142}"/>
    <pc:docChg chg="undo redo custSel addSld delSld modSld sldOrd">
      <pc:chgData name="Siniša Vuksan" userId="3af124f9-b8e7-46e3-9422-21ae1d17ac0b" providerId="ADAL" clId="{55CFD59F-742E-43C9-9471-B04A94142142}" dt="2022-01-26T15:03:49.090" v="2721" actId="14100"/>
      <pc:docMkLst>
        <pc:docMk/>
      </pc:docMkLst>
      <pc:sldChg chg="modSp">
        <pc:chgData name="Siniša Vuksan" userId="3af124f9-b8e7-46e3-9422-21ae1d17ac0b" providerId="ADAL" clId="{55CFD59F-742E-43C9-9471-B04A94142142}" dt="2022-01-26T14:33:26.511" v="164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FD59F-742E-43C9-9471-B04A94142142}" dt="2022-01-26T08:38:28.126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55CFD59F-742E-43C9-9471-B04A94142142}" dt="2022-01-26T14:33:26.511" v="164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55CFD59F-742E-43C9-9471-B04A94142142}" dt="2022-01-26T08:40:41.671" v="69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55CFD59F-742E-43C9-9471-B04A94142142}" dt="2022-01-26T08:39:30.212" v="64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55CFD59F-742E-43C9-9471-B04A94142142}" dt="2022-01-26T08:40:41.671" v="69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55CFD59F-742E-43C9-9471-B04A94142142}" dt="2022-01-26T08:40:36.894" v="68" actId="14100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55CFD59F-742E-43C9-9471-B04A94142142}" dt="2022-01-26T09:01:20.142" v="353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55CFD59F-742E-43C9-9471-B04A94142142}" dt="2022-01-26T09:01:20.142" v="353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55CFD59F-742E-43C9-9471-B04A94142142}" dt="2022-01-26T08:41:04.754" v="81" actId="1038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55CFD59F-742E-43C9-9471-B04A94142142}" dt="2022-01-26T08:40:51.424" v="7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mod ord modAnim">
        <pc:chgData name="Siniša Vuksan" userId="3af124f9-b8e7-46e3-9422-21ae1d17ac0b" providerId="ADAL" clId="{55CFD59F-742E-43C9-9471-B04A94142142}" dt="2022-01-26T14:44:54.798" v="2225"/>
        <pc:sldMkLst>
          <pc:docMk/>
          <pc:sldMk cId="2762813729" sldId="526"/>
        </pc:sldMkLst>
        <pc:spChg chg="mod">
          <ac:chgData name="Siniša Vuksan" userId="3af124f9-b8e7-46e3-9422-21ae1d17ac0b" providerId="ADAL" clId="{55CFD59F-742E-43C9-9471-B04A94142142}" dt="2022-01-26T14:38:50.753" v="1883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4:36:30.762" v="1679" actId="20577"/>
          <ac:spMkLst>
            <pc:docMk/>
            <pc:sldMk cId="2762813729" sldId="526"/>
            <ac:spMk id="7" creationId="{0256D9EB-C20B-45FA-9F3D-124012366C9E}"/>
          </ac:spMkLst>
        </pc:spChg>
        <pc:spChg chg="mod">
          <ac:chgData name="Siniša Vuksan" userId="3af124f9-b8e7-46e3-9422-21ae1d17ac0b" providerId="ADAL" clId="{55CFD59F-742E-43C9-9471-B04A94142142}" dt="2022-01-26T14:44:18.431" v="2216" actId="14100"/>
          <ac:spMkLst>
            <pc:docMk/>
            <pc:sldMk cId="2762813729" sldId="526"/>
            <ac:spMk id="22" creationId="{3366DD22-1660-4B96-982C-4C327326E0FC}"/>
          </ac:spMkLst>
        </pc:spChg>
        <pc:picChg chg="mod">
          <ac:chgData name="Siniša Vuksan" userId="3af124f9-b8e7-46e3-9422-21ae1d17ac0b" providerId="ADAL" clId="{55CFD59F-742E-43C9-9471-B04A94142142}" dt="2022-01-26T14:39:03.759" v="1891" actId="1037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FD59F-742E-43C9-9471-B04A94142142}" dt="2022-01-26T14:36:11.420" v="1651" actId="14100"/>
          <ac:picMkLst>
            <pc:docMk/>
            <pc:sldMk cId="2762813729" sldId="52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4:41:58.316" v="1935" actId="1076"/>
          <ac:picMkLst>
            <pc:docMk/>
            <pc:sldMk cId="2762813729" sldId="526"/>
            <ac:picMk id="5" creationId="{5A097636-93C0-44AD-9305-E3601ADCA557}"/>
          </ac:picMkLst>
        </pc:picChg>
      </pc:sldChg>
      <pc:sldChg chg="modSp mod">
        <pc:chgData name="Siniša Vuksan" userId="3af124f9-b8e7-46e3-9422-21ae1d17ac0b" providerId="ADAL" clId="{55CFD59F-742E-43C9-9471-B04A94142142}" dt="2022-01-26T10:40:05.094" v="1404" actId="1076"/>
        <pc:sldMkLst>
          <pc:docMk/>
          <pc:sldMk cId="3697847466" sldId="531"/>
        </pc:sldMkLst>
        <pc:picChg chg="mod">
          <ac:chgData name="Siniša Vuksan" userId="3af124f9-b8e7-46e3-9422-21ae1d17ac0b" providerId="ADAL" clId="{55CFD59F-742E-43C9-9471-B04A94142142}" dt="2022-01-26T10:40:05.094" v="1404" actId="1076"/>
          <ac:picMkLst>
            <pc:docMk/>
            <pc:sldMk cId="3697847466" sldId="531"/>
            <ac:picMk id="2" creationId="{79AB126F-5218-4223-8FB3-6BD5D18FF2B3}"/>
          </ac:picMkLst>
        </pc:picChg>
      </pc:sldChg>
      <pc:sldChg chg="modSp mod">
        <pc:chgData name="Siniša Vuksan" userId="3af124f9-b8e7-46e3-9422-21ae1d17ac0b" providerId="ADAL" clId="{55CFD59F-742E-43C9-9471-B04A94142142}" dt="2022-01-26T10:15:49.105" v="1157" actId="1076"/>
        <pc:sldMkLst>
          <pc:docMk/>
          <pc:sldMk cId="3791957010" sldId="539"/>
        </pc:sldMkLst>
        <pc:picChg chg="mod">
          <ac:chgData name="Siniša Vuksan" userId="3af124f9-b8e7-46e3-9422-21ae1d17ac0b" providerId="ADAL" clId="{55CFD59F-742E-43C9-9471-B04A94142142}" dt="2022-01-26T10:15:49.105" v="1157" actId="1076"/>
          <ac:picMkLst>
            <pc:docMk/>
            <pc:sldMk cId="3791957010" sldId="539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55CFD59F-742E-43C9-9471-B04A94142142}" dt="2022-01-26T09:59:13.978" v="767" actId="1076"/>
        <pc:sldMkLst>
          <pc:docMk/>
          <pc:sldMk cId="10576501" sldId="540"/>
        </pc:sldMkLst>
        <pc:picChg chg="mod">
          <ac:chgData name="Siniša Vuksan" userId="3af124f9-b8e7-46e3-9422-21ae1d17ac0b" providerId="ADAL" clId="{55CFD59F-742E-43C9-9471-B04A94142142}" dt="2022-01-26T09:59:13.978" v="767" actId="1076"/>
          <ac:picMkLst>
            <pc:docMk/>
            <pc:sldMk cId="10576501" sldId="540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55CFD59F-742E-43C9-9471-B04A94142142}" dt="2022-01-26T09:59:17.112" v="768" actId="1076"/>
        <pc:sldMkLst>
          <pc:docMk/>
          <pc:sldMk cId="251081978" sldId="599"/>
        </pc:sldMkLst>
        <pc:picChg chg="mod">
          <ac:chgData name="Siniša Vuksan" userId="3af124f9-b8e7-46e3-9422-21ae1d17ac0b" providerId="ADAL" clId="{55CFD59F-742E-43C9-9471-B04A94142142}" dt="2022-01-26T09:59:17.112" v="768" actId="1076"/>
          <ac:picMkLst>
            <pc:docMk/>
            <pc:sldMk cId="251081978" sldId="599"/>
            <ac:picMk id="4" creationId="{1B2619D9-4F98-4A11-8FFE-57C7EB1F529A}"/>
          </ac:picMkLst>
        </pc:picChg>
      </pc:sldChg>
      <pc:sldChg chg="delSp new mod">
        <pc:chgData name="Siniša Vuksan" userId="3af124f9-b8e7-46e3-9422-21ae1d17ac0b" providerId="ADAL" clId="{55CFD59F-742E-43C9-9471-B04A94142142}" dt="2022-01-26T09:09:44.252" v="356" actId="478"/>
        <pc:sldMkLst>
          <pc:docMk/>
          <pc:sldMk cId="2293355314" sldId="601"/>
        </pc:sldMkLst>
        <pc:spChg chg="del">
          <ac:chgData name="Siniša Vuksan" userId="3af124f9-b8e7-46e3-9422-21ae1d17ac0b" providerId="ADAL" clId="{55CFD59F-742E-43C9-9471-B04A94142142}" dt="2022-01-26T09:09:44.252" v="356" actId="478"/>
          <ac:spMkLst>
            <pc:docMk/>
            <pc:sldMk cId="2293355314" sldId="601"/>
            <ac:spMk id="2" creationId="{F6A8D200-BC03-4D4A-A894-82214483E7B7}"/>
          </ac:spMkLst>
        </pc:spChg>
        <pc:spChg chg="del">
          <ac:chgData name="Siniša Vuksan" userId="3af124f9-b8e7-46e3-9422-21ae1d17ac0b" providerId="ADAL" clId="{55CFD59F-742E-43C9-9471-B04A94142142}" dt="2022-01-26T09:09:44.252" v="356" actId="478"/>
          <ac:spMkLst>
            <pc:docMk/>
            <pc:sldMk cId="2293355314" sldId="601"/>
            <ac:spMk id="3" creationId="{3906D280-C36C-40BD-BE8A-B10FF7D37156}"/>
          </ac:spMkLst>
        </pc:spChg>
      </pc:sldChg>
      <pc:sldChg chg="addSp delSp modSp add mod ord delAnim modAnim">
        <pc:chgData name="Siniša Vuksan" userId="3af124f9-b8e7-46e3-9422-21ae1d17ac0b" providerId="ADAL" clId="{55CFD59F-742E-43C9-9471-B04A94142142}" dt="2022-01-26T09:42:54.775" v="756" actId="1076"/>
        <pc:sldMkLst>
          <pc:docMk/>
          <pc:sldMk cId="1187773701" sldId="602"/>
        </pc:sldMkLst>
        <pc:spChg chg="add mod">
          <ac:chgData name="Siniša Vuksan" userId="3af124f9-b8e7-46e3-9422-21ae1d17ac0b" providerId="ADAL" clId="{55CFD59F-742E-43C9-9471-B04A94142142}" dt="2022-01-26T09:42:44.694" v="755" actId="114"/>
          <ac:spMkLst>
            <pc:docMk/>
            <pc:sldMk cId="1187773701" sldId="602"/>
            <ac:spMk id="10" creationId="{BA556197-B0CF-4C66-9483-CE5D240F656B}"/>
          </ac:spMkLst>
        </pc:spChg>
        <pc:spChg chg="add mod">
          <ac:chgData name="Siniša Vuksan" userId="3af124f9-b8e7-46e3-9422-21ae1d17ac0b" providerId="ADAL" clId="{55CFD59F-742E-43C9-9471-B04A94142142}" dt="2022-01-26T09:32:34.700" v="585" actId="1038"/>
          <ac:spMkLst>
            <pc:docMk/>
            <pc:sldMk cId="1187773701" sldId="602"/>
            <ac:spMk id="13" creationId="{97205C0C-B8C7-4947-A205-E1905A06EC44}"/>
          </ac:spMkLst>
        </pc:spChg>
        <pc:spChg chg="add mod">
          <ac:chgData name="Siniša Vuksan" userId="3af124f9-b8e7-46e3-9422-21ae1d17ac0b" providerId="ADAL" clId="{55CFD59F-742E-43C9-9471-B04A94142142}" dt="2022-01-26T09:33:39.740" v="628" actId="1037"/>
          <ac:spMkLst>
            <pc:docMk/>
            <pc:sldMk cId="1187773701" sldId="602"/>
            <ac:spMk id="14" creationId="{1641C7EE-DFC5-4A9A-BE46-4766B3D38D57}"/>
          </ac:spMkLst>
        </pc:spChg>
        <pc:spChg chg="add mod">
          <ac:chgData name="Siniša Vuksan" userId="3af124f9-b8e7-46e3-9422-21ae1d17ac0b" providerId="ADAL" clId="{55CFD59F-742E-43C9-9471-B04A94142142}" dt="2022-01-26T09:39:25.669" v="656" actId="20577"/>
          <ac:spMkLst>
            <pc:docMk/>
            <pc:sldMk cId="1187773701" sldId="602"/>
            <ac:spMk id="16" creationId="{0AB98EF8-1CA3-408B-A9C4-11C618B71D9D}"/>
          </ac:spMkLst>
        </pc:spChg>
        <pc:spChg chg="add del mod">
          <ac:chgData name="Siniša Vuksan" userId="3af124f9-b8e7-46e3-9422-21ae1d17ac0b" providerId="ADAL" clId="{55CFD59F-742E-43C9-9471-B04A94142142}" dt="2022-01-26T09:40:32.941" v="664" actId="478"/>
          <ac:spMkLst>
            <pc:docMk/>
            <pc:sldMk cId="1187773701" sldId="602"/>
            <ac:spMk id="18" creationId="{A7FF4344-6D3B-49B1-8744-BC8D85512FB5}"/>
          </ac:spMkLst>
        </pc:spChg>
        <pc:spChg chg="add mod">
          <ac:chgData name="Siniša Vuksan" userId="3af124f9-b8e7-46e3-9422-21ae1d17ac0b" providerId="ADAL" clId="{55CFD59F-742E-43C9-9471-B04A94142142}" dt="2022-01-26T09:42:54.775" v="756" actId="1076"/>
          <ac:spMkLst>
            <pc:docMk/>
            <pc:sldMk cId="1187773701" sldId="602"/>
            <ac:spMk id="19" creationId="{756B81D7-29A6-4181-A048-D0F8632668CF}"/>
          </ac:spMkLst>
        </pc:spChg>
        <pc:picChg chg="add mod">
          <ac:chgData name="Siniša Vuksan" userId="3af124f9-b8e7-46e3-9422-21ae1d17ac0b" providerId="ADAL" clId="{55CFD59F-742E-43C9-9471-B04A94142142}" dt="2022-01-26T09:18:43.284" v="395" actId="1076"/>
          <ac:picMkLst>
            <pc:docMk/>
            <pc:sldMk cId="1187773701" sldId="602"/>
            <ac:picMk id="3" creationId="{2F53B24F-5669-44E9-973B-719B42ECD9FF}"/>
          </ac:picMkLst>
        </pc:picChg>
        <pc:picChg chg="add mod">
          <ac:chgData name="Siniša Vuksan" userId="3af124f9-b8e7-46e3-9422-21ae1d17ac0b" providerId="ADAL" clId="{55CFD59F-742E-43C9-9471-B04A94142142}" dt="2022-01-26T09:30:31.400" v="560" actId="1076"/>
          <ac:picMkLst>
            <pc:docMk/>
            <pc:sldMk cId="1187773701" sldId="602"/>
            <ac:picMk id="4" creationId="{1F301677-C36F-4C25-939D-E7D507BD2F32}"/>
          </ac:picMkLst>
        </pc:picChg>
        <pc:picChg chg="add mod">
          <ac:chgData name="Siniša Vuksan" userId="3af124f9-b8e7-46e3-9422-21ae1d17ac0b" providerId="ADAL" clId="{55CFD59F-742E-43C9-9471-B04A94142142}" dt="2022-01-26T09:31:36.558" v="562" actId="1076"/>
          <ac:picMkLst>
            <pc:docMk/>
            <pc:sldMk cId="1187773701" sldId="602"/>
            <ac:picMk id="5" creationId="{30164858-518A-4C59-98E3-F4BB9ECDA1E4}"/>
          </ac:picMkLst>
        </pc:picChg>
        <pc:picChg chg="add mod">
          <ac:chgData name="Siniša Vuksan" userId="3af124f9-b8e7-46e3-9422-21ae1d17ac0b" providerId="ADAL" clId="{55CFD59F-742E-43C9-9471-B04A94142142}" dt="2022-01-26T09:35:57.503" v="630" actId="1076"/>
          <ac:picMkLst>
            <pc:docMk/>
            <pc:sldMk cId="1187773701" sldId="602"/>
            <ac:picMk id="6" creationId="{FF450E94-02CF-42E3-A1B8-34670ED100E8}"/>
          </ac:picMkLst>
        </pc:picChg>
        <pc:picChg chg="add mod">
          <ac:chgData name="Siniša Vuksan" userId="3af124f9-b8e7-46e3-9422-21ae1d17ac0b" providerId="ADAL" clId="{55CFD59F-742E-43C9-9471-B04A94142142}" dt="2022-01-26T09:39:07.057" v="651" actId="1076"/>
          <ac:picMkLst>
            <pc:docMk/>
            <pc:sldMk cId="1187773701" sldId="602"/>
            <ac:picMk id="7" creationId="{4BADDF4A-8ACD-4ED2-A4E9-2D34EBC55280}"/>
          </ac:picMkLst>
        </pc:picChg>
        <pc:picChg chg="add mod">
          <ac:chgData name="Siniša Vuksan" userId="3af124f9-b8e7-46e3-9422-21ae1d17ac0b" providerId="ADAL" clId="{55CFD59F-742E-43C9-9471-B04A94142142}" dt="2022-01-26T09:17:21.932" v="382" actId="166"/>
          <ac:picMkLst>
            <pc:docMk/>
            <pc:sldMk cId="1187773701" sldId="602"/>
            <ac:picMk id="1026" creationId="{BDE8C6E7-E3B7-43BB-A203-188A7772EE7B}"/>
          </ac:picMkLst>
        </pc:picChg>
        <pc:picChg chg="add mod">
          <ac:chgData name="Siniša Vuksan" userId="3af124f9-b8e7-46e3-9422-21ae1d17ac0b" providerId="ADAL" clId="{55CFD59F-742E-43C9-9471-B04A94142142}" dt="2022-01-26T09:30:28.695" v="559" actId="1076"/>
          <ac:picMkLst>
            <pc:docMk/>
            <pc:sldMk cId="1187773701" sldId="602"/>
            <ac:picMk id="1028" creationId="{EDF59241-2CE4-426D-85AF-05A14B871616}"/>
          </ac:picMkLst>
        </pc:picChg>
        <pc:picChg chg="add mod">
          <ac:chgData name="Siniša Vuksan" userId="3af124f9-b8e7-46e3-9422-21ae1d17ac0b" providerId="ADAL" clId="{55CFD59F-742E-43C9-9471-B04A94142142}" dt="2022-01-26T09:17:17.941" v="381" actId="1035"/>
          <ac:picMkLst>
            <pc:docMk/>
            <pc:sldMk cId="1187773701" sldId="602"/>
            <ac:picMk id="1030" creationId="{3E4F133D-7198-4AB9-8AAA-576089CD64A1}"/>
          </ac:picMkLst>
        </pc:picChg>
        <pc:picChg chg="add del mod">
          <ac:chgData name="Siniša Vuksan" userId="3af124f9-b8e7-46e3-9422-21ae1d17ac0b" providerId="ADAL" clId="{55CFD59F-742E-43C9-9471-B04A94142142}" dt="2022-01-26T09:17:02.881" v="374"/>
          <ac:picMkLst>
            <pc:docMk/>
            <pc:sldMk cId="1187773701" sldId="602"/>
            <ac:picMk id="1032" creationId="{A964FBC5-28C4-497C-93A6-F11DCA405AA5}"/>
          </ac:picMkLst>
        </pc:picChg>
        <pc:picChg chg="add del mod">
          <ac:chgData name="Siniša Vuksan" userId="3af124f9-b8e7-46e3-9422-21ae1d17ac0b" providerId="ADAL" clId="{55CFD59F-742E-43C9-9471-B04A94142142}" dt="2022-01-26T09:18:23.015" v="393" actId="21"/>
          <ac:picMkLst>
            <pc:docMk/>
            <pc:sldMk cId="1187773701" sldId="602"/>
            <ac:picMk id="1034" creationId="{A204100D-3EB2-4492-9BF0-7A5D69D307F0}"/>
          </ac:picMkLst>
        </pc:picChg>
        <pc:picChg chg="add mod">
          <ac:chgData name="Siniša Vuksan" userId="3af124f9-b8e7-46e3-9422-21ae1d17ac0b" providerId="ADAL" clId="{55CFD59F-742E-43C9-9471-B04A94142142}" dt="2022-01-26T09:20:27.410" v="410" actId="1076"/>
          <ac:picMkLst>
            <pc:docMk/>
            <pc:sldMk cId="1187773701" sldId="602"/>
            <ac:picMk id="1036" creationId="{556BA16E-CFD8-44D9-A0CF-59BB80FE76AF}"/>
          </ac:picMkLst>
        </pc:picChg>
      </pc:sldChg>
      <pc:sldChg chg="delSp modSp add del mod delAnim modAnim">
        <pc:chgData name="Siniša Vuksan" userId="3af124f9-b8e7-46e3-9422-21ae1d17ac0b" providerId="ADAL" clId="{55CFD59F-742E-43C9-9471-B04A94142142}" dt="2022-01-26T09:59:05.896" v="765" actId="2696"/>
        <pc:sldMkLst>
          <pc:docMk/>
          <pc:sldMk cId="1659797288" sldId="603"/>
        </pc:sldMkLst>
        <pc:spChg chg="del">
          <ac:chgData name="Siniša Vuksan" userId="3af124f9-b8e7-46e3-9422-21ae1d17ac0b" providerId="ADAL" clId="{55CFD59F-742E-43C9-9471-B04A94142142}" dt="2022-01-26T09:58:57.253" v="764" actId="478"/>
          <ac:spMkLst>
            <pc:docMk/>
            <pc:sldMk cId="1659797288" sldId="603"/>
            <ac:spMk id="16" creationId="{0AB98EF8-1CA3-408B-A9C4-11C618B71D9D}"/>
          </ac:spMkLst>
        </pc:spChg>
        <pc:spChg chg="del mod">
          <ac:chgData name="Siniša Vuksan" userId="3af124f9-b8e7-46e3-9422-21ae1d17ac0b" providerId="ADAL" clId="{55CFD59F-742E-43C9-9471-B04A94142142}" dt="2022-01-26T09:58:54.677" v="762" actId="478"/>
          <ac:spMkLst>
            <pc:docMk/>
            <pc:sldMk cId="1659797288" sldId="603"/>
            <ac:spMk id="19" creationId="{756B81D7-29A6-4181-A048-D0F8632668CF}"/>
          </ac:spMkLst>
        </pc:spChg>
        <pc:picChg chg="del">
          <ac:chgData name="Siniša Vuksan" userId="3af124f9-b8e7-46e3-9422-21ae1d17ac0b" providerId="ADAL" clId="{55CFD59F-742E-43C9-9471-B04A94142142}" dt="2022-01-26T09:58:50.977" v="758" actId="478"/>
          <ac:picMkLst>
            <pc:docMk/>
            <pc:sldMk cId="1659797288" sldId="603"/>
            <ac:picMk id="3" creationId="{2F53B24F-5669-44E9-973B-719B42ECD9FF}"/>
          </ac:picMkLst>
        </pc:picChg>
        <pc:picChg chg="del">
          <ac:chgData name="Siniša Vuksan" userId="3af124f9-b8e7-46e3-9422-21ae1d17ac0b" providerId="ADAL" clId="{55CFD59F-742E-43C9-9471-B04A94142142}" dt="2022-01-26T09:58:55.566" v="763" actId="478"/>
          <ac:picMkLst>
            <pc:docMk/>
            <pc:sldMk cId="1659797288" sldId="603"/>
            <ac:picMk id="6" creationId="{FF450E94-02CF-42E3-A1B8-34670ED100E8}"/>
          </ac:picMkLst>
        </pc:picChg>
        <pc:picChg chg="del">
          <ac:chgData name="Siniša Vuksan" userId="3af124f9-b8e7-46e3-9422-21ae1d17ac0b" providerId="ADAL" clId="{55CFD59F-742E-43C9-9471-B04A94142142}" dt="2022-01-26T09:58:52.205" v="759" actId="478"/>
          <ac:picMkLst>
            <pc:docMk/>
            <pc:sldMk cId="1659797288" sldId="603"/>
            <ac:picMk id="7" creationId="{4BADDF4A-8ACD-4ED2-A4E9-2D34EBC55280}"/>
          </ac:picMkLst>
        </pc:picChg>
        <pc:picChg chg="del">
          <ac:chgData name="Siniša Vuksan" userId="3af124f9-b8e7-46e3-9422-21ae1d17ac0b" providerId="ADAL" clId="{55CFD59F-742E-43C9-9471-B04A94142142}" dt="2022-01-26T09:58:52.748" v="760" actId="478"/>
          <ac:picMkLst>
            <pc:docMk/>
            <pc:sldMk cId="1659797288" sldId="603"/>
            <ac:picMk id="1036" creationId="{556BA16E-CFD8-44D9-A0CF-59BB80FE76AF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15:38.665" v="1156"/>
        <pc:sldMkLst>
          <pc:docMk/>
          <pc:sldMk cId="2129716320" sldId="603"/>
        </pc:sldMkLst>
        <pc:spChg chg="mod">
          <ac:chgData name="Siniša Vuksan" userId="3af124f9-b8e7-46e3-9422-21ae1d17ac0b" providerId="ADAL" clId="{55CFD59F-742E-43C9-9471-B04A94142142}" dt="2022-01-26T10:08:57.415" v="1138" actId="14100"/>
          <ac:spMkLst>
            <pc:docMk/>
            <pc:sldMk cId="2129716320" sldId="603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0:06:29.181" v="1043" actId="20577"/>
          <ac:spMkLst>
            <pc:docMk/>
            <pc:sldMk cId="2129716320" sldId="603"/>
            <ac:spMk id="7" creationId="{0256D9EB-C20B-45FA-9F3D-124012366C9E}"/>
          </ac:spMkLst>
        </pc:spChg>
        <pc:spChg chg="mod">
          <ac:chgData name="Siniša Vuksan" userId="3af124f9-b8e7-46e3-9422-21ae1d17ac0b" providerId="ADAL" clId="{55CFD59F-742E-43C9-9471-B04A94142142}" dt="2022-01-26T10:05:50.766" v="1039" actId="1035"/>
          <ac:spMkLst>
            <pc:docMk/>
            <pc:sldMk cId="2129716320" sldId="603"/>
            <ac:spMk id="10" creationId="{4B2349A6-8903-43C1-9216-2DE1B381E62F}"/>
          </ac:spMkLst>
        </pc:spChg>
        <pc:spChg chg="del">
          <ac:chgData name="Siniša Vuksan" userId="3af124f9-b8e7-46e3-9422-21ae1d17ac0b" providerId="ADAL" clId="{55CFD59F-742E-43C9-9471-B04A94142142}" dt="2022-01-26T10:07:22.742" v="1045" actId="478"/>
          <ac:spMkLst>
            <pc:docMk/>
            <pc:sldMk cId="2129716320" sldId="603"/>
            <ac:spMk id="11" creationId="{E2274410-8D0F-461A-8DB4-7B62AD6F507F}"/>
          </ac:spMkLst>
        </pc:spChg>
        <pc:picChg chg="mod">
          <ac:chgData name="Siniša Vuksan" userId="3af124f9-b8e7-46e3-9422-21ae1d17ac0b" providerId="ADAL" clId="{55CFD59F-742E-43C9-9471-B04A94142142}" dt="2022-01-26T10:07:48.246" v="1067" actId="1037"/>
          <ac:picMkLst>
            <pc:docMk/>
            <pc:sldMk cId="2129716320" sldId="603"/>
            <ac:picMk id="2" creationId="{79AB126F-5218-4223-8FB3-6BD5D18FF2B3}"/>
          </ac:picMkLst>
        </pc:picChg>
        <pc:picChg chg="del">
          <ac:chgData name="Siniša Vuksan" userId="3af124f9-b8e7-46e3-9422-21ae1d17ac0b" providerId="ADAL" clId="{55CFD59F-742E-43C9-9471-B04A94142142}" dt="2022-01-26T10:07:24.902" v="1046" actId="478"/>
          <ac:picMkLst>
            <pc:docMk/>
            <pc:sldMk cId="2129716320" sldId="603"/>
            <ac:picMk id="3" creationId="{2E852DC1-873B-4FAB-B71B-3EC9CF09160C}"/>
          </ac:picMkLst>
        </pc:picChg>
        <pc:picChg chg="mod">
          <ac:chgData name="Siniša Vuksan" userId="3af124f9-b8e7-46e3-9422-21ae1d17ac0b" providerId="ADAL" clId="{55CFD59F-742E-43C9-9471-B04A94142142}" dt="2022-01-26T10:06:20.525" v="1041" actId="14826"/>
          <ac:picMkLst>
            <pc:docMk/>
            <pc:sldMk cId="2129716320" sldId="603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0:10:57.967" v="1144" actId="1036"/>
          <ac:picMkLst>
            <pc:docMk/>
            <pc:sldMk cId="2129716320" sldId="603"/>
            <ac:picMk id="5" creationId="{BD0A28E4-C2C0-417C-BD66-216DB432B4C3}"/>
          </ac:picMkLst>
        </pc:picChg>
        <pc:picChg chg="del mod">
          <ac:chgData name="Siniša Vuksan" userId="3af124f9-b8e7-46e3-9422-21ae1d17ac0b" providerId="ADAL" clId="{55CFD59F-742E-43C9-9471-B04A94142142}" dt="2022-01-26T10:07:21.347" v="1044" actId="478"/>
          <ac:picMkLst>
            <pc:docMk/>
            <pc:sldMk cId="2129716320" sldId="603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55CFD59F-742E-43C9-9471-B04A94142142}" dt="2022-01-26T10:12:53.256" v="1147" actId="1076"/>
          <ac:picMkLst>
            <pc:docMk/>
            <pc:sldMk cId="2129716320" sldId="603"/>
            <ac:picMk id="9" creationId="{87DEC473-A3ED-4BFA-9459-D1B01A1F14C3}"/>
          </ac:picMkLst>
        </pc:picChg>
        <pc:picChg chg="add mod">
          <ac:chgData name="Siniša Vuksan" userId="3af124f9-b8e7-46e3-9422-21ae1d17ac0b" providerId="ADAL" clId="{55CFD59F-742E-43C9-9471-B04A94142142}" dt="2022-01-26T10:14:04.448" v="1150" actId="1076"/>
          <ac:picMkLst>
            <pc:docMk/>
            <pc:sldMk cId="2129716320" sldId="603"/>
            <ac:picMk id="12" creationId="{E054C7A5-E0AA-4663-8DBD-6BB21A7BC9CE}"/>
          </ac:picMkLst>
        </pc:picChg>
        <pc:picChg chg="add mod">
          <ac:chgData name="Siniša Vuksan" userId="3af124f9-b8e7-46e3-9422-21ae1d17ac0b" providerId="ADAL" clId="{55CFD59F-742E-43C9-9471-B04A94142142}" dt="2022-01-26T10:15:33.862" v="1153" actId="1076"/>
          <ac:picMkLst>
            <pc:docMk/>
            <pc:sldMk cId="2129716320" sldId="603"/>
            <ac:picMk id="13" creationId="{8494A0D4-7E72-479B-940E-634EF8352BBB}"/>
          </ac:picMkLst>
        </pc:picChg>
      </pc:sldChg>
      <pc:sldChg chg="addSp modSp add mod ord modAnim">
        <pc:chgData name="Siniša Vuksan" userId="3af124f9-b8e7-46e3-9422-21ae1d17ac0b" providerId="ADAL" clId="{55CFD59F-742E-43C9-9471-B04A94142142}" dt="2022-01-26T10:20:14.680" v="1304"/>
        <pc:sldMkLst>
          <pc:docMk/>
          <pc:sldMk cId="780862427" sldId="604"/>
        </pc:sldMkLst>
        <pc:spChg chg="mod">
          <ac:chgData name="Siniša Vuksan" userId="3af124f9-b8e7-46e3-9422-21ae1d17ac0b" providerId="ADAL" clId="{55CFD59F-742E-43C9-9471-B04A94142142}" dt="2022-01-26T10:18:59.149" v="1278" actId="1076"/>
          <ac:spMkLst>
            <pc:docMk/>
            <pc:sldMk cId="780862427" sldId="604"/>
            <ac:spMk id="6" creationId="{010AB125-9086-4261-98B4-FC5A0801347C}"/>
          </ac:spMkLst>
        </pc:spChg>
        <pc:picChg chg="mod">
          <ac:chgData name="Siniša Vuksan" userId="3af124f9-b8e7-46e3-9422-21ae1d17ac0b" providerId="ADAL" clId="{55CFD59F-742E-43C9-9471-B04A94142142}" dt="2022-01-26T10:17:06.866" v="1163" actId="1076"/>
          <ac:picMkLst>
            <pc:docMk/>
            <pc:sldMk cId="780862427" sldId="604"/>
            <ac:picMk id="2" creationId="{B69E1C10-ACFD-49C4-B019-6B92ED78F85E}"/>
          </ac:picMkLst>
        </pc:picChg>
        <pc:picChg chg="mod">
          <ac:chgData name="Siniša Vuksan" userId="3af124f9-b8e7-46e3-9422-21ae1d17ac0b" providerId="ADAL" clId="{55CFD59F-742E-43C9-9471-B04A94142142}" dt="2022-01-26T10:16:05.759" v="1159" actId="14826"/>
          <ac:picMkLst>
            <pc:docMk/>
            <pc:sldMk cId="780862427" sldId="604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0:19:48.937" v="1290" actId="14100"/>
          <ac:picMkLst>
            <pc:docMk/>
            <pc:sldMk cId="780862427" sldId="604"/>
            <ac:picMk id="7" creationId="{31299CC1-6712-42BC-9C7A-0980644A9C02}"/>
          </ac:picMkLst>
        </pc:picChg>
        <pc:picChg chg="add mod">
          <ac:chgData name="Siniša Vuksan" userId="3af124f9-b8e7-46e3-9422-21ae1d17ac0b" providerId="ADAL" clId="{55CFD59F-742E-43C9-9471-B04A94142142}" dt="2022-01-26T10:20:08.743" v="1302" actId="1035"/>
          <ac:picMkLst>
            <pc:docMk/>
            <pc:sldMk cId="780862427" sldId="604"/>
            <ac:picMk id="8" creationId="{57E21DB1-7156-4E95-B388-AC9DE6A72849}"/>
          </ac:picMkLst>
        </pc:picChg>
        <pc:picChg chg="add mod">
          <ac:chgData name="Siniša Vuksan" userId="3af124f9-b8e7-46e3-9422-21ae1d17ac0b" providerId="ADAL" clId="{55CFD59F-742E-43C9-9471-B04A94142142}" dt="2022-01-26T10:19:19.737" v="1286" actId="1076"/>
          <ac:picMkLst>
            <pc:docMk/>
            <pc:sldMk cId="780862427" sldId="604"/>
            <ac:picMk id="2050" creationId="{3B0E6F11-A6D3-4D6C-BB56-C5F8DABA2C98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39:55.342" v="1402"/>
        <pc:sldMkLst>
          <pc:docMk/>
          <pc:sldMk cId="1586339126" sldId="605"/>
        </pc:sldMkLst>
        <pc:spChg chg="mod">
          <ac:chgData name="Siniša Vuksan" userId="3af124f9-b8e7-46e3-9422-21ae1d17ac0b" providerId="ADAL" clId="{55CFD59F-742E-43C9-9471-B04A94142142}" dt="2022-01-26T10:21:30.848" v="1357" actId="14100"/>
          <ac:spMkLst>
            <pc:docMk/>
            <pc:sldMk cId="1586339126" sldId="605"/>
            <ac:spMk id="6" creationId="{010AB125-9086-4261-98B4-FC5A0801347C}"/>
          </ac:spMkLst>
        </pc:spChg>
        <pc:spChg chg="add del mod">
          <ac:chgData name="Siniša Vuksan" userId="3af124f9-b8e7-46e3-9422-21ae1d17ac0b" providerId="ADAL" clId="{55CFD59F-742E-43C9-9471-B04A94142142}" dt="2022-01-26T10:37:56.891" v="1384" actId="478"/>
          <ac:spMkLst>
            <pc:docMk/>
            <pc:sldMk cId="1586339126" sldId="605"/>
            <ac:spMk id="10" creationId="{6F1A68B6-1DB8-4601-A4A4-F7DE8837BC65}"/>
          </ac:spMkLst>
        </pc:spChg>
        <pc:spChg chg="add mod">
          <ac:chgData name="Siniša Vuksan" userId="3af124f9-b8e7-46e3-9422-21ae1d17ac0b" providerId="ADAL" clId="{55CFD59F-742E-43C9-9471-B04A94142142}" dt="2022-01-26T10:38:50.858" v="1400" actId="20577"/>
          <ac:spMkLst>
            <pc:docMk/>
            <pc:sldMk cId="1586339126" sldId="605"/>
            <ac:spMk id="12" creationId="{27430987-532A-452D-8A8F-DCDD6B243786}"/>
          </ac:spMkLst>
        </pc:spChg>
        <pc:picChg chg="mod">
          <ac:chgData name="Siniša Vuksan" userId="3af124f9-b8e7-46e3-9422-21ae1d17ac0b" providerId="ADAL" clId="{55CFD59F-742E-43C9-9471-B04A94142142}" dt="2022-01-26T10:21:34.638" v="1365" actId="1036"/>
          <ac:picMkLst>
            <pc:docMk/>
            <pc:sldMk cId="1586339126" sldId="605"/>
            <ac:picMk id="2" creationId="{B69E1C10-ACFD-49C4-B019-6B92ED78F85E}"/>
          </ac:picMkLst>
        </pc:picChg>
        <pc:picChg chg="mod">
          <ac:chgData name="Siniša Vuksan" userId="3af124f9-b8e7-46e3-9422-21ae1d17ac0b" providerId="ADAL" clId="{55CFD59F-742E-43C9-9471-B04A94142142}" dt="2022-01-26T10:22:03.717" v="1372" actId="14100"/>
          <ac:picMkLst>
            <pc:docMk/>
            <pc:sldMk cId="1586339126" sldId="605"/>
            <ac:picMk id="7" creationId="{31299CC1-6712-42BC-9C7A-0980644A9C02}"/>
          </ac:picMkLst>
        </pc:picChg>
        <pc:picChg chg="mod">
          <ac:chgData name="Siniša Vuksan" userId="3af124f9-b8e7-46e3-9422-21ae1d17ac0b" providerId="ADAL" clId="{55CFD59F-742E-43C9-9471-B04A94142142}" dt="2022-01-26T10:22:16.587" v="1376" actId="1076"/>
          <ac:picMkLst>
            <pc:docMk/>
            <pc:sldMk cId="1586339126" sldId="605"/>
            <ac:picMk id="8" creationId="{57E21DB1-7156-4E95-B388-AC9DE6A72849}"/>
          </ac:picMkLst>
        </pc:picChg>
        <pc:picChg chg="add mod">
          <ac:chgData name="Siniša Vuksan" userId="3af124f9-b8e7-46e3-9422-21ae1d17ac0b" providerId="ADAL" clId="{55CFD59F-742E-43C9-9471-B04A94142142}" dt="2022-01-26T10:22:30.732" v="1382" actId="1035"/>
          <ac:picMkLst>
            <pc:docMk/>
            <pc:sldMk cId="1586339126" sldId="605"/>
            <ac:picMk id="9" creationId="{E41A4157-53A5-43BA-A6A2-E22EDAA06AA1}"/>
          </ac:picMkLst>
        </pc:picChg>
        <pc:picChg chg="add mod">
          <ac:chgData name="Siniša Vuksan" userId="3af124f9-b8e7-46e3-9422-21ae1d17ac0b" providerId="ADAL" clId="{55CFD59F-742E-43C9-9471-B04A94142142}" dt="2022-01-26T10:38:04.547" v="1386" actId="1076"/>
          <ac:picMkLst>
            <pc:docMk/>
            <pc:sldMk cId="1586339126" sldId="605"/>
            <ac:picMk id="11" creationId="{18CC2BD6-BAF2-478B-AD03-87C34A5E1424}"/>
          </ac:picMkLst>
        </pc:picChg>
        <pc:picChg chg="mod">
          <ac:chgData name="Siniša Vuksan" userId="3af124f9-b8e7-46e3-9422-21ae1d17ac0b" providerId="ADAL" clId="{55CFD59F-742E-43C9-9471-B04A94142142}" dt="2022-01-26T10:21:55.259" v="1368" actId="1076"/>
          <ac:picMkLst>
            <pc:docMk/>
            <pc:sldMk cId="1586339126" sldId="605"/>
            <ac:picMk id="2050" creationId="{3B0E6F11-A6D3-4D6C-BB56-C5F8DABA2C98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44:21.839" v="1647"/>
        <pc:sldMkLst>
          <pc:docMk/>
          <pc:sldMk cId="3680696202" sldId="606"/>
        </pc:sldMkLst>
        <pc:spChg chg="mod">
          <ac:chgData name="Siniša Vuksan" userId="3af124f9-b8e7-46e3-9422-21ae1d17ac0b" providerId="ADAL" clId="{55CFD59F-742E-43C9-9471-B04A94142142}" dt="2022-01-26T10:42:12.924" v="1596" actId="14100"/>
          <ac:spMkLst>
            <pc:docMk/>
            <pc:sldMk cId="3680696202" sldId="606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0:40:21.405" v="1409" actId="20577"/>
          <ac:spMkLst>
            <pc:docMk/>
            <pc:sldMk cId="3680696202" sldId="606"/>
            <ac:spMk id="7" creationId="{0256D9EB-C20B-45FA-9F3D-124012366C9E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3" creationId="{6EDF74B3-ADA3-4BBC-A2FB-B13FB8E21A55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4" creationId="{D9B31CD7-6ACD-44AC-AA7E-8199B674226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5" creationId="{C1A7ADFA-4404-4D69-A159-A90B371D734C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6" creationId="{35DA8EA8-C5F8-40E1-A012-B01BB606ABD8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7" creationId="{76C70A27-4AFD-45C1-88BC-A6665D356969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8" creationId="{6453641E-5E45-4F73-B530-EBBB9163AC58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9" creationId="{16C430CC-BD2A-4559-BB1C-51E17E40E19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0" creationId="{32D623AD-7DF4-4AB8-A3B2-35D406F2E9D3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1" creationId="{26484515-7996-4C7E-8553-F6BCCE66E60D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2" creationId="{C3B8ECB3-F906-422C-B782-0E9AACFC1A2F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3" creationId="{3F18CF57-68D0-422F-9BF8-39B3A7412ED7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4" creationId="{09F2BE5B-FF16-4D95-83B0-AD4E18E56491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5" creationId="{09463B8C-4A00-4CE9-82C0-7F9ABBD0FE0D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6" creationId="{51D868FD-6781-40B9-9F5F-6C2C2A07C3B0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7" creationId="{56A78301-DD9C-4296-833B-E01C1AF6850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8" creationId="{6BB9A2AA-8751-47AB-9394-6B813C9D82D4}"/>
          </ac:spMkLst>
        </pc:spChg>
        <pc:spChg chg="add mod">
          <ac:chgData name="Siniša Vuksan" userId="3af124f9-b8e7-46e3-9422-21ae1d17ac0b" providerId="ADAL" clId="{55CFD59F-742E-43C9-9471-B04A94142142}" dt="2022-01-26T10:43:06.066" v="1609" actId="1036"/>
          <ac:spMkLst>
            <pc:docMk/>
            <pc:sldMk cId="3680696202" sldId="606"/>
            <ac:spMk id="29" creationId="{92D5CA2B-9C72-4939-A79E-889BB5446D58}"/>
          </ac:spMkLst>
        </pc:spChg>
        <pc:spChg chg="add mod">
          <ac:chgData name="Siniša Vuksan" userId="3af124f9-b8e7-46e3-9422-21ae1d17ac0b" providerId="ADAL" clId="{55CFD59F-742E-43C9-9471-B04A94142142}" dt="2022-01-26T10:43:14.082" v="1617" actId="20577"/>
          <ac:spMkLst>
            <pc:docMk/>
            <pc:sldMk cId="3680696202" sldId="606"/>
            <ac:spMk id="30" creationId="{6CC42019-C77C-489B-97E9-DA2D43F21BE6}"/>
          </ac:spMkLst>
        </pc:spChg>
        <pc:spChg chg="add mod">
          <ac:chgData name="Siniša Vuksan" userId="3af124f9-b8e7-46e3-9422-21ae1d17ac0b" providerId="ADAL" clId="{55CFD59F-742E-43C9-9471-B04A94142142}" dt="2022-01-26T10:43:30.341" v="1624" actId="1035"/>
          <ac:spMkLst>
            <pc:docMk/>
            <pc:sldMk cId="3680696202" sldId="606"/>
            <ac:spMk id="31" creationId="{D907E99D-3E4E-4CCB-B03A-1DB8330CB72B}"/>
          </ac:spMkLst>
        </pc:spChg>
        <pc:spChg chg="add mod">
          <ac:chgData name="Siniša Vuksan" userId="3af124f9-b8e7-46e3-9422-21ae1d17ac0b" providerId="ADAL" clId="{55CFD59F-742E-43C9-9471-B04A94142142}" dt="2022-01-26T10:43:46.563" v="1633" actId="1036"/>
          <ac:spMkLst>
            <pc:docMk/>
            <pc:sldMk cId="3680696202" sldId="606"/>
            <ac:spMk id="32" creationId="{E9BE2AD5-BC2A-46D3-843F-E72FCB8BBEB4}"/>
          </ac:spMkLst>
        </pc:spChg>
        <pc:spChg chg="add mod">
          <ac:chgData name="Siniša Vuksan" userId="3af124f9-b8e7-46e3-9422-21ae1d17ac0b" providerId="ADAL" clId="{55CFD59F-742E-43C9-9471-B04A94142142}" dt="2022-01-26T10:43:58.285" v="1636" actId="1076"/>
          <ac:spMkLst>
            <pc:docMk/>
            <pc:sldMk cId="3680696202" sldId="606"/>
            <ac:spMk id="33" creationId="{A6E7669F-D5DF-4624-AAC3-05AF760D42FC}"/>
          </ac:spMkLst>
        </pc:spChg>
        <pc:spChg chg="add mod">
          <ac:chgData name="Siniša Vuksan" userId="3af124f9-b8e7-46e3-9422-21ae1d17ac0b" providerId="ADAL" clId="{55CFD59F-742E-43C9-9471-B04A94142142}" dt="2022-01-26T10:44:08.476" v="1639" actId="1076"/>
          <ac:spMkLst>
            <pc:docMk/>
            <pc:sldMk cId="3680696202" sldId="606"/>
            <ac:spMk id="34" creationId="{7F76C991-7773-45B4-87C0-85EB04204440}"/>
          </ac:spMkLst>
        </pc:spChg>
        <pc:spChg chg="add mod">
          <ac:chgData name="Siniša Vuksan" userId="3af124f9-b8e7-46e3-9422-21ae1d17ac0b" providerId="ADAL" clId="{55CFD59F-742E-43C9-9471-B04A94142142}" dt="2022-01-26T10:44:16.588" v="1645" actId="1036"/>
          <ac:spMkLst>
            <pc:docMk/>
            <pc:sldMk cId="3680696202" sldId="606"/>
            <ac:spMk id="35" creationId="{6CB6A3AE-847D-4F48-BCBE-5E3CA2F15D78}"/>
          </ac:spMkLst>
        </pc:spChg>
        <pc:picChg chg="mod">
          <ac:chgData name="Siniša Vuksan" userId="3af124f9-b8e7-46e3-9422-21ae1d17ac0b" providerId="ADAL" clId="{55CFD59F-742E-43C9-9471-B04A94142142}" dt="2022-01-26T10:43:37.827" v="1628" actId="1076"/>
          <ac:picMkLst>
            <pc:docMk/>
            <pc:sldMk cId="3680696202" sldId="60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FD59F-742E-43C9-9471-B04A94142142}" dt="2022-01-26T10:40:48.343" v="1410" actId="14826"/>
          <ac:picMkLst>
            <pc:docMk/>
            <pc:sldMk cId="3680696202" sldId="606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4:58:00.967" v="2697"/>
        <pc:sldMkLst>
          <pc:docMk/>
          <pc:sldMk cId="730295709" sldId="607"/>
        </pc:sldMkLst>
        <pc:spChg chg="del">
          <ac:chgData name="Siniša Vuksan" userId="3af124f9-b8e7-46e3-9422-21ae1d17ac0b" providerId="ADAL" clId="{55CFD59F-742E-43C9-9471-B04A94142142}" dt="2022-01-26T14:44:46.507" v="2223" actId="478"/>
          <ac:spMkLst>
            <pc:docMk/>
            <pc:sldMk cId="730295709" sldId="607"/>
            <ac:spMk id="6" creationId="{010AB125-9086-4261-98B4-FC5A0801347C}"/>
          </ac:spMkLst>
        </pc:spChg>
        <pc:spChg chg="del">
          <ac:chgData name="Siniša Vuksan" userId="3af124f9-b8e7-46e3-9422-21ae1d17ac0b" providerId="ADAL" clId="{55CFD59F-742E-43C9-9471-B04A94142142}" dt="2022-01-26T14:44:42.611" v="2221" actId="478"/>
          <ac:spMkLst>
            <pc:docMk/>
            <pc:sldMk cId="730295709" sldId="607"/>
            <ac:spMk id="7" creationId="{0256D9EB-C20B-45FA-9F3D-124012366C9E}"/>
          </ac:spMkLst>
        </pc:spChg>
        <pc:spChg chg="add mod">
          <ac:chgData name="Siniša Vuksan" userId="3af124f9-b8e7-46e3-9422-21ae1d17ac0b" providerId="ADAL" clId="{55CFD59F-742E-43C9-9471-B04A94142142}" dt="2022-01-26T14:48:42.780" v="2291" actId="1076"/>
          <ac:spMkLst>
            <pc:docMk/>
            <pc:sldMk cId="730295709" sldId="607"/>
            <ac:spMk id="9" creationId="{4D358E49-838A-4768-9CBE-4489D512464D}"/>
          </ac:spMkLst>
        </pc:spChg>
        <pc:spChg chg="add mod">
          <ac:chgData name="Siniša Vuksan" userId="3af124f9-b8e7-46e3-9422-21ae1d17ac0b" providerId="ADAL" clId="{55CFD59F-742E-43C9-9471-B04A94142142}" dt="2022-01-26T14:48:54.847" v="2300" actId="1036"/>
          <ac:spMkLst>
            <pc:docMk/>
            <pc:sldMk cId="730295709" sldId="607"/>
            <ac:spMk id="10" creationId="{73AD4522-4C5E-4329-8196-B3A7784C8D66}"/>
          </ac:spMkLst>
        </pc:spChg>
        <pc:spChg chg="add mod">
          <ac:chgData name="Siniša Vuksan" userId="3af124f9-b8e7-46e3-9422-21ae1d17ac0b" providerId="ADAL" clId="{55CFD59F-742E-43C9-9471-B04A94142142}" dt="2022-01-26T14:49:09.791" v="2309" actId="1036"/>
          <ac:spMkLst>
            <pc:docMk/>
            <pc:sldMk cId="730295709" sldId="607"/>
            <ac:spMk id="11" creationId="{307FDA2E-93EE-4286-A8E8-6E432860A65B}"/>
          </ac:spMkLst>
        </pc:spChg>
        <pc:spChg chg="add mod">
          <ac:chgData name="Siniša Vuksan" userId="3af124f9-b8e7-46e3-9422-21ae1d17ac0b" providerId="ADAL" clId="{55CFD59F-742E-43C9-9471-B04A94142142}" dt="2022-01-26T14:49:20.510" v="2317" actId="1035"/>
          <ac:spMkLst>
            <pc:docMk/>
            <pc:sldMk cId="730295709" sldId="607"/>
            <ac:spMk id="12" creationId="{6572958D-6DEC-4211-B27D-C6A4B47A80C2}"/>
          </ac:spMkLst>
        </pc:spChg>
        <pc:spChg chg="add mod">
          <ac:chgData name="Siniša Vuksan" userId="3af124f9-b8e7-46e3-9422-21ae1d17ac0b" providerId="ADAL" clId="{55CFD59F-742E-43C9-9471-B04A94142142}" dt="2022-01-26T14:49:36.103" v="2320" actId="1076"/>
          <ac:spMkLst>
            <pc:docMk/>
            <pc:sldMk cId="730295709" sldId="607"/>
            <ac:spMk id="13" creationId="{83D720BB-5ABC-43A1-9108-A0F880942D35}"/>
          </ac:spMkLst>
        </pc:spChg>
        <pc:spChg chg="add mod">
          <ac:chgData name="Siniša Vuksan" userId="3af124f9-b8e7-46e3-9422-21ae1d17ac0b" providerId="ADAL" clId="{55CFD59F-742E-43C9-9471-B04A94142142}" dt="2022-01-26T14:49:46.311" v="2329" actId="1036"/>
          <ac:spMkLst>
            <pc:docMk/>
            <pc:sldMk cId="730295709" sldId="607"/>
            <ac:spMk id="14" creationId="{5D08B21B-76CC-4D0B-8AC6-B93904614966}"/>
          </ac:spMkLst>
        </pc:spChg>
        <pc:spChg chg="add mod">
          <ac:chgData name="Siniša Vuksan" userId="3af124f9-b8e7-46e3-9422-21ae1d17ac0b" providerId="ADAL" clId="{55CFD59F-742E-43C9-9471-B04A94142142}" dt="2022-01-26T14:50:03.327" v="2334" actId="1036"/>
          <ac:spMkLst>
            <pc:docMk/>
            <pc:sldMk cId="730295709" sldId="607"/>
            <ac:spMk id="15" creationId="{64833409-0450-41A6-90D6-AA5B9AC39800}"/>
          </ac:spMkLst>
        </pc:spChg>
        <pc:spChg chg="add mod">
          <ac:chgData name="Siniša Vuksan" userId="3af124f9-b8e7-46e3-9422-21ae1d17ac0b" providerId="ADAL" clId="{55CFD59F-742E-43C9-9471-B04A94142142}" dt="2022-01-26T14:50:10.831" v="2340" actId="1035"/>
          <ac:spMkLst>
            <pc:docMk/>
            <pc:sldMk cId="730295709" sldId="607"/>
            <ac:spMk id="16" creationId="{021919E8-C05F-4752-B018-D41A5EF97C67}"/>
          </ac:spMkLst>
        </pc:spChg>
        <pc:spChg chg="add mod">
          <ac:chgData name="Siniša Vuksan" userId="3af124f9-b8e7-46e3-9422-21ae1d17ac0b" providerId="ADAL" clId="{55CFD59F-742E-43C9-9471-B04A94142142}" dt="2022-01-26T14:50:24.202" v="2343" actId="1076"/>
          <ac:spMkLst>
            <pc:docMk/>
            <pc:sldMk cId="730295709" sldId="607"/>
            <ac:spMk id="17" creationId="{1BD5AF62-C1B1-49C8-B31D-A6DAE9B426C0}"/>
          </ac:spMkLst>
        </pc:spChg>
        <pc:spChg chg="add mod">
          <ac:chgData name="Siniša Vuksan" userId="3af124f9-b8e7-46e3-9422-21ae1d17ac0b" providerId="ADAL" clId="{55CFD59F-742E-43C9-9471-B04A94142142}" dt="2022-01-26T14:50:34.192" v="2349" actId="1036"/>
          <ac:spMkLst>
            <pc:docMk/>
            <pc:sldMk cId="730295709" sldId="607"/>
            <ac:spMk id="18" creationId="{D4B99DB8-0668-4BF1-AFD8-85E700CA315D}"/>
          </ac:spMkLst>
        </pc:spChg>
        <pc:spChg chg="add mod">
          <ac:chgData name="Siniša Vuksan" userId="3af124f9-b8e7-46e3-9422-21ae1d17ac0b" providerId="ADAL" clId="{55CFD59F-742E-43C9-9471-B04A94142142}" dt="2022-01-26T14:50:51.880" v="2356" actId="1035"/>
          <ac:spMkLst>
            <pc:docMk/>
            <pc:sldMk cId="730295709" sldId="607"/>
            <ac:spMk id="19" creationId="{443FC626-252E-4734-9960-33C66458F974}"/>
          </ac:spMkLst>
        </pc:spChg>
        <pc:spChg chg="add mod">
          <ac:chgData name="Siniša Vuksan" userId="3af124f9-b8e7-46e3-9422-21ae1d17ac0b" providerId="ADAL" clId="{55CFD59F-742E-43C9-9471-B04A94142142}" dt="2022-01-26T14:51:00.328" v="2361" actId="1036"/>
          <ac:spMkLst>
            <pc:docMk/>
            <pc:sldMk cId="730295709" sldId="607"/>
            <ac:spMk id="20" creationId="{14B35C8A-79CB-4AF8-B162-7A3E38F3F510}"/>
          </ac:spMkLst>
        </pc:spChg>
        <pc:spChg chg="add mod">
          <ac:chgData name="Siniša Vuksan" userId="3af124f9-b8e7-46e3-9422-21ae1d17ac0b" providerId="ADAL" clId="{55CFD59F-742E-43C9-9471-B04A94142142}" dt="2022-01-26T14:51:14.669" v="2364" actId="1076"/>
          <ac:spMkLst>
            <pc:docMk/>
            <pc:sldMk cId="730295709" sldId="607"/>
            <ac:spMk id="21" creationId="{04B6425A-4BD4-4EA0-B085-3E69492C9510}"/>
          </ac:spMkLst>
        </pc:spChg>
        <pc:spChg chg="mod">
          <ac:chgData name="Siniša Vuksan" userId="3af124f9-b8e7-46e3-9422-21ae1d17ac0b" providerId="ADAL" clId="{55CFD59F-742E-43C9-9471-B04A94142142}" dt="2022-01-26T14:47:43.041" v="2286" actId="20577"/>
          <ac:spMkLst>
            <pc:docMk/>
            <pc:sldMk cId="730295709" sldId="607"/>
            <ac:spMk id="22" creationId="{3366DD22-1660-4B96-982C-4C327326E0FC}"/>
          </ac:spMkLst>
        </pc:spChg>
        <pc:spChg chg="add mod">
          <ac:chgData name="Siniša Vuksan" userId="3af124f9-b8e7-46e3-9422-21ae1d17ac0b" providerId="ADAL" clId="{55CFD59F-742E-43C9-9471-B04A94142142}" dt="2022-01-26T14:51:24.208" v="2371" actId="1036"/>
          <ac:spMkLst>
            <pc:docMk/>
            <pc:sldMk cId="730295709" sldId="607"/>
            <ac:spMk id="23" creationId="{EC2C0310-3277-43EF-9830-FFC3B131107F}"/>
          </ac:spMkLst>
        </pc:spChg>
        <pc:spChg chg="add mod">
          <ac:chgData name="Siniša Vuksan" userId="3af124f9-b8e7-46e3-9422-21ae1d17ac0b" providerId="ADAL" clId="{55CFD59F-742E-43C9-9471-B04A94142142}" dt="2022-01-26T14:51:39.665" v="2376" actId="1036"/>
          <ac:spMkLst>
            <pc:docMk/>
            <pc:sldMk cId="730295709" sldId="607"/>
            <ac:spMk id="24" creationId="{2692B385-3B4E-485B-8B0C-EBE72C427C18}"/>
          </ac:spMkLst>
        </pc:spChg>
        <pc:spChg chg="add mod">
          <ac:chgData name="Siniša Vuksan" userId="3af124f9-b8e7-46e3-9422-21ae1d17ac0b" providerId="ADAL" clId="{55CFD59F-742E-43C9-9471-B04A94142142}" dt="2022-01-26T14:51:49.158" v="2381" actId="1036"/>
          <ac:spMkLst>
            <pc:docMk/>
            <pc:sldMk cId="730295709" sldId="607"/>
            <ac:spMk id="25" creationId="{7958B630-40BF-46CA-BAC3-AA35306796EF}"/>
          </ac:spMkLst>
        </pc:spChg>
        <pc:spChg chg="add mod">
          <ac:chgData name="Siniša Vuksan" userId="3af124f9-b8e7-46e3-9422-21ae1d17ac0b" providerId="ADAL" clId="{55CFD59F-742E-43C9-9471-B04A94142142}" dt="2022-01-26T14:57:42.533" v="2692" actId="14100"/>
          <ac:spMkLst>
            <pc:docMk/>
            <pc:sldMk cId="730295709" sldId="607"/>
            <ac:spMk id="26" creationId="{18D82BDB-F54C-46C6-B586-9C1FA95A5370}"/>
          </ac:spMkLst>
        </pc:spChg>
        <pc:spChg chg="add mod">
          <ac:chgData name="Siniša Vuksan" userId="3af124f9-b8e7-46e3-9422-21ae1d17ac0b" providerId="ADAL" clId="{55CFD59F-742E-43C9-9471-B04A94142142}" dt="2022-01-26T14:57:07.243" v="2684" actId="20577"/>
          <ac:spMkLst>
            <pc:docMk/>
            <pc:sldMk cId="730295709" sldId="607"/>
            <ac:spMk id="27" creationId="{7FBEB3BB-C8A6-4B89-9153-FA63381F0D73}"/>
          </ac:spMkLst>
        </pc:spChg>
        <pc:picChg chg="del">
          <ac:chgData name="Siniša Vuksan" userId="3af124f9-b8e7-46e3-9422-21ae1d17ac0b" providerId="ADAL" clId="{55CFD59F-742E-43C9-9471-B04A94142142}" dt="2022-01-26T14:44:44.127" v="2222" actId="478"/>
          <ac:picMkLst>
            <pc:docMk/>
            <pc:sldMk cId="730295709" sldId="607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55CFD59F-742E-43C9-9471-B04A94142142}" dt="2022-01-26T14:47:57.996" v="2288" actId="1076"/>
          <ac:picMkLst>
            <pc:docMk/>
            <pc:sldMk cId="730295709" sldId="607"/>
            <ac:picMk id="3" creationId="{F16391A5-0FA9-4F99-9F85-583623A546CE}"/>
          </ac:picMkLst>
        </pc:picChg>
        <pc:picChg chg="add mod">
          <ac:chgData name="Siniša Vuksan" userId="3af124f9-b8e7-46e3-9422-21ae1d17ac0b" providerId="ADAL" clId="{55CFD59F-742E-43C9-9471-B04A94142142}" dt="2022-01-26T14:57:39.194" v="2691" actId="1076"/>
          <ac:picMkLst>
            <pc:docMk/>
            <pc:sldMk cId="730295709" sldId="607"/>
            <ac:picMk id="28" creationId="{8A17EEA3-FF03-42E3-A77C-3FEBAAC01A00}"/>
          </ac:picMkLst>
        </pc:picChg>
      </pc:sldChg>
      <pc:sldChg chg="addSp delSp modSp add mod addAnim delAnim">
        <pc:chgData name="Siniša Vuksan" userId="3af124f9-b8e7-46e3-9422-21ae1d17ac0b" providerId="ADAL" clId="{55CFD59F-742E-43C9-9471-B04A94142142}" dt="2022-01-26T15:03:49.090" v="2721" actId="14100"/>
        <pc:sldMkLst>
          <pc:docMk/>
          <pc:sldMk cId="1792366490" sldId="608"/>
        </pc:sldMkLst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9" creationId="{4D358E49-838A-4768-9CBE-4489D512464D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0" creationId="{73AD4522-4C5E-4329-8196-B3A7784C8D66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1" creationId="{307FDA2E-93EE-4286-A8E8-6E432860A65B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2" creationId="{6572958D-6DEC-4211-B27D-C6A4B47A80C2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3" creationId="{83D720BB-5ABC-43A1-9108-A0F880942D35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4" creationId="{5D08B21B-76CC-4D0B-8AC6-B93904614966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5" creationId="{64833409-0450-41A6-90D6-AA5B9AC3980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6" creationId="{021919E8-C05F-4752-B018-D41A5EF97C67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7" creationId="{1BD5AF62-C1B1-49C8-B31D-A6DAE9B426C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8" creationId="{D4B99DB8-0668-4BF1-AFD8-85E700CA315D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9" creationId="{443FC626-252E-4734-9960-33C66458F974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0" creationId="{14B35C8A-79CB-4AF8-B162-7A3E38F3F51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1" creationId="{04B6425A-4BD4-4EA0-B085-3E69492C9510}"/>
          </ac:spMkLst>
        </pc:spChg>
        <pc:spChg chg="mod">
          <ac:chgData name="Siniša Vuksan" userId="3af124f9-b8e7-46e3-9422-21ae1d17ac0b" providerId="ADAL" clId="{55CFD59F-742E-43C9-9471-B04A94142142}" dt="2022-01-26T15:00:51.172" v="2705" actId="14100"/>
          <ac:spMkLst>
            <pc:docMk/>
            <pc:sldMk cId="1792366490" sldId="608"/>
            <ac:spMk id="22" creationId="{3366DD22-1660-4B96-982C-4C327326E0FC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3" creationId="{EC2C0310-3277-43EF-9830-FFC3B131107F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4" creationId="{2692B385-3B4E-485B-8B0C-EBE72C427C18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5" creationId="{7958B630-40BF-46CA-BAC3-AA35306796EF}"/>
          </ac:spMkLst>
        </pc:spChg>
        <pc:spChg chg="add del">
          <ac:chgData name="Siniša Vuksan" userId="3af124f9-b8e7-46e3-9422-21ae1d17ac0b" providerId="ADAL" clId="{55CFD59F-742E-43C9-9471-B04A94142142}" dt="2022-01-26T15:03:47.940" v="2718" actId="478"/>
          <ac:spMkLst>
            <pc:docMk/>
            <pc:sldMk cId="1792366490" sldId="608"/>
            <ac:spMk id="27" creationId="{7FBEB3BB-C8A6-4B89-9153-FA63381F0D73}"/>
          </ac:spMkLst>
        </pc:spChg>
        <pc:picChg chg="del">
          <ac:chgData name="Siniša Vuksan" userId="3af124f9-b8e7-46e3-9422-21ae1d17ac0b" providerId="ADAL" clId="{55CFD59F-742E-43C9-9471-B04A94142142}" dt="2022-01-26T14:58:40.803" v="2700" actId="478"/>
          <ac:picMkLst>
            <pc:docMk/>
            <pc:sldMk cId="1792366490" sldId="608"/>
            <ac:picMk id="3" creationId="{F16391A5-0FA9-4F99-9F85-583623A546CE}"/>
          </ac:picMkLst>
        </pc:picChg>
        <pc:picChg chg="mod">
          <ac:chgData name="Siniša Vuksan" userId="3af124f9-b8e7-46e3-9422-21ae1d17ac0b" providerId="ADAL" clId="{55CFD59F-742E-43C9-9471-B04A94142142}" dt="2022-01-26T15:03:43.485" v="2713" actId="14100"/>
          <ac:picMkLst>
            <pc:docMk/>
            <pc:sldMk cId="1792366490" sldId="608"/>
            <ac:picMk id="5" creationId="{5A097636-93C0-44AD-9305-E3601ADCA557}"/>
          </ac:picMkLst>
        </pc:picChg>
        <pc:picChg chg="mod">
          <ac:chgData name="Siniša Vuksan" userId="3af124f9-b8e7-46e3-9422-21ae1d17ac0b" providerId="ADAL" clId="{55CFD59F-742E-43C9-9471-B04A94142142}" dt="2022-01-26T15:03:49.090" v="2721" actId="14100"/>
          <ac:picMkLst>
            <pc:docMk/>
            <pc:sldMk cId="1792366490" sldId="608"/>
            <ac:picMk id="28" creationId="{8A17EEA3-FF03-42E3-A77C-3FEBAAC01A00}"/>
          </ac:picMkLst>
        </pc:picChg>
      </pc:sldChg>
    </pc:docChg>
  </pc:docChgLst>
  <pc:docChgLst>
    <pc:chgData name="Siniša Vuksan" userId="3af124f9-b8e7-46e3-9422-21ae1d17ac0b" providerId="ADAL" clId="{E480AF06-EFBC-45E9-85BE-493920FA71EB}"/>
    <pc:docChg chg="undo custSel addSld delSld modSld sldOrd">
      <pc:chgData name="Siniša Vuksan" userId="3af124f9-b8e7-46e3-9422-21ae1d17ac0b" providerId="ADAL" clId="{E480AF06-EFBC-45E9-85BE-493920FA71EB}" dt="2022-03-11T17:52:57.364" v="3061" actId="1076"/>
      <pc:docMkLst>
        <pc:docMk/>
      </pc:docMkLst>
      <pc:sldChg chg="modSp mod modAnim">
        <pc:chgData name="Siniša Vuksan" userId="3af124f9-b8e7-46e3-9422-21ae1d17ac0b" providerId="ADAL" clId="{E480AF06-EFBC-45E9-85BE-493920FA71EB}" dt="2022-03-11T17:52:57.364" v="3061" actId="1076"/>
        <pc:sldMkLst>
          <pc:docMk/>
          <pc:sldMk cId="200756692" sldId="511"/>
        </pc:sldMkLst>
        <pc:picChg chg="mod">
          <ac:chgData name="Siniša Vuksan" userId="3af124f9-b8e7-46e3-9422-21ae1d17ac0b" providerId="ADAL" clId="{E480AF06-EFBC-45E9-85BE-493920FA71EB}" dt="2022-03-11T17:52:52.419" v="3060" actId="1076"/>
          <ac:picMkLst>
            <pc:docMk/>
            <pc:sldMk cId="200756692" sldId="511"/>
            <ac:picMk id="2" creationId="{1E44272B-FD29-468B-BDAF-9E2617D04BB1}"/>
          </ac:picMkLst>
        </pc:picChg>
        <pc:picChg chg="mod">
          <ac:chgData name="Siniša Vuksan" userId="3af124f9-b8e7-46e3-9422-21ae1d17ac0b" providerId="ADAL" clId="{E480AF06-EFBC-45E9-85BE-493920FA71EB}" dt="2022-03-11T17:52:57.364" v="3061" actId="1076"/>
          <ac:picMkLst>
            <pc:docMk/>
            <pc:sldMk cId="200756692" sldId="511"/>
            <ac:picMk id="11" creationId="{3E9A7EDC-7833-4392-932A-B57D4D58E5CC}"/>
          </ac:picMkLst>
        </pc:picChg>
      </pc:sldChg>
      <pc:sldChg chg="del">
        <pc:chgData name="Siniša Vuksan" userId="3af124f9-b8e7-46e3-9422-21ae1d17ac0b" providerId="ADAL" clId="{E480AF06-EFBC-45E9-85BE-493920FA71EB}" dt="2022-03-11T17:46:21.266" v="2796" actId="47"/>
        <pc:sldMkLst>
          <pc:docMk/>
          <pc:sldMk cId="23558642" sldId="614"/>
        </pc:sldMkLst>
      </pc:sldChg>
      <pc:sldChg chg="delSp del mod delAnim">
        <pc:chgData name="Siniša Vuksan" userId="3af124f9-b8e7-46e3-9422-21ae1d17ac0b" providerId="ADAL" clId="{E480AF06-EFBC-45E9-85BE-493920FA71EB}" dt="2022-03-11T17:47:04.621" v="2821" actId="47"/>
        <pc:sldMkLst>
          <pc:docMk/>
          <pc:sldMk cId="1520211222" sldId="616"/>
        </pc:sldMkLst>
        <pc:spChg chg="del">
          <ac:chgData name="Siniša Vuksan" userId="3af124f9-b8e7-46e3-9422-21ae1d17ac0b" providerId="ADAL" clId="{E480AF06-EFBC-45E9-85BE-493920FA71EB}" dt="2022-03-11T17:46:39.350" v="2805" actId="21"/>
          <ac:spMkLst>
            <pc:docMk/>
            <pc:sldMk cId="1520211222" sldId="616"/>
            <ac:spMk id="5" creationId="{D4871710-9536-4E24-AC48-623200A53DE4}"/>
          </ac:spMkLst>
        </pc:spChg>
      </pc:sldChg>
      <pc:sldChg chg="del">
        <pc:chgData name="Siniša Vuksan" userId="3af124f9-b8e7-46e3-9422-21ae1d17ac0b" providerId="ADAL" clId="{E480AF06-EFBC-45E9-85BE-493920FA71EB}" dt="2022-03-11T17:46:22.927" v="2797" actId="47"/>
        <pc:sldMkLst>
          <pc:docMk/>
          <pc:sldMk cId="1104683076" sldId="638"/>
        </pc:sldMkLst>
      </pc:sldChg>
      <pc:sldChg chg="del">
        <pc:chgData name="Siniša Vuksan" userId="3af124f9-b8e7-46e3-9422-21ae1d17ac0b" providerId="ADAL" clId="{E480AF06-EFBC-45E9-85BE-493920FA71EB}" dt="2022-03-11T17:46:23.976" v="2798" actId="47"/>
        <pc:sldMkLst>
          <pc:docMk/>
          <pc:sldMk cId="871938208" sldId="643"/>
        </pc:sldMkLst>
      </pc:sldChg>
      <pc:sldChg chg="del">
        <pc:chgData name="Siniša Vuksan" userId="3af124f9-b8e7-46e3-9422-21ae1d17ac0b" providerId="ADAL" clId="{E480AF06-EFBC-45E9-85BE-493920FA71EB}" dt="2022-03-11T17:46:24.893" v="2799" actId="47"/>
        <pc:sldMkLst>
          <pc:docMk/>
          <pc:sldMk cId="1107177202" sldId="645"/>
        </pc:sldMkLst>
      </pc:sldChg>
      <pc:sldChg chg="del">
        <pc:chgData name="Siniša Vuksan" userId="3af124f9-b8e7-46e3-9422-21ae1d17ac0b" providerId="ADAL" clId="{E480AF06-EFBC-45E9-85BE-493920FA71EB}" dt="2022-03-11T17:46:26.083" v="2800" actId="47"/>
        <pc:sldMkLst>
          <pc:docMk/>
          <pc:sldMk cId="703703496" sldId="646"/>
        </pc:sldMkLst>
      </pc:sldChg>
      <pc:sldChg chg="del">
        <pc:chgData name="Siniša Vuksan" userId="3af124f9-b8e7-46e3-9422-21ae1d17ac0b" providerId="ADAL" clId="{E480AF06-EFBC-45E9-85BE-493920FA71EB}" dt="2022-03-11T17:46:27.070" v="2801" actId="47"/>
        <pc:sldMkLst>
          <pc:docMk/>
          <pc:sldMk cId="4247164614" sldId="647"/>
        </pc:sldMkLst>
      </pc:sldChg>
      <pc:sldChg chg="del">
        <pc:chgData name="Siniša Vuksan" userId="3af124f9-b8e7-46e3-9422-21ae1d17ac0b" providerId="ADAL" clId="{E480AF06-EFBC-45E9-85BE-493920FA71EB}" dt="2022-03-11T17:46:27.978" v="2802" actId="47"/>
        <pc:sldMkLst>
          <pc:docMk/>
          <pc:sldMk cId="666216645" sldId="648"/>
        </pc:sldMkLst>
      </pc:sldChg>
      <pc:sldChg chg="del">
        <pc:chgData name="Siniša Vuksan" userId="3af124f9-b8e7-46e3-9422-21ae1d17ac0b" providerId="ADAL" clId="{E480AF06-EFBC-45E9-85BE-493920FA71EB}" dt="2022-03-11T17:46:28.886" v="2803" actId="47"/>
        <pc:sldMkLst>
          <pc:docMk/>
          <pc:sldMk cId="1627892822" sldId="649"/>
        </pc:sldMkLst>
      </pc:sldChg>
      <pc:sldChg chg="del">
        <pc:chgData name="Siniša Vuksan" userId="3af124f9-b8e7-46e3-9422-21ae1d17ac0b" providerId="ADAL" clId="{E480AF06-EFBC-45E9-85BE-493920FA71EB}" dt="2022-03-11T17:46:30.709" v="2804" actId="47"/>
        <pc:sldMkLst>
          <pc:docMk/>
          <pc:sldMk cId="614797074" sldId="650"/>
        </pc:sldMkLst>
      </pc:sldChg>
      <pc:sldChg chg="del">
        <pc:chgData name="Siniša Vuksan" userId="3af124f9-b8e7-46e3-9422-21ae1d17ac0b" providerId="ADAL" clId="{E480AF06-EFBC-45E9-85BE-493920FA71EB}" dt="2022-03-11T17:47:05.122" v="2822" actId="47"/>
        <pc:sldMkLst>
          <pc:docMk/>
          <pc:sldMk cId="2345349932" sldId="651"/>
        </pc:sldMkLst>
      </pc:sldChg>
      <pc:sldChg chg="del">
        <pc:chgData name="Siniša Vuksan" userId="3af124f9-b8e7-46e3-9422-21ae1d17ac0b" providerId="ADAL" clId="{E480AF06-EFBC-45E9-85BE-493920FA71EB}" dt="2022-03-11T17:47:08.223" v="2825" actId="47"/>
        <pc:sldMkLst>
          <pc:docMk/>
          <pc:sldMk cId="1791285266" sldId="652"/>
        </pc:sldMkLst>
      </pc:sldChg>
      <pc:sldChg chg="addSp delSp modSp add mod ord modAnim">
        <pc:chgData name="Siniša Vuksan" userId="3af124f9-b8e7-46e3-9422-21ae1d17ac0b" providerId="ADAL" clId="{E480AF06-EFBC-45E9-85BE-493920FA71EB}" dt="2022-03-11T16:52:15.976" v="490"/>
        <pc:sldMkLst>
          <pc:docMk/>
          <pc:sldMk cId="1946891051" sldId="653"/>
        </pc:sldMkLst>
        <pc:spChg chg="mod">
          <ac:chgData name="Siniša Vuksan" userId="3af124f9-b8e7-46e3-9422-21ae1d17ac0b" providerId="ADAL" clId="{E480AF06-EFBC-45E9-85BE-493920FA71EB}" dt="2022-03-11T16:52:12.074" v="488" actId="14100"/>
          <ac:spMkLst>
            <pc:docMk/>
            <pc:sldMk cId="1946891051" sldId="653"/>
            <ac:spMk id="6" creationId="{010AB125-9086-4261-98B4-FC5A0801347C}"/>
          </ac:spMkLst>
        </pc:spChg>
        <pc:picChg chg="mod">
          <ac:chgData name="Siniša Vuksan" userId="3af124f9-b8e7-46e3-9422-21ae1d17ac0b" providerId="ADAL" clId="{E480AF06-EFBC-45E9-85BE-493920FA71EB}" dt="2022-03-11T16:52:03.721" v="486" actId="1076"/>
          <ac:picMkLst>
            <pc:docMk/>
            <pc:sldMk cId="1946891051" sldId="65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480AF06-EFBC-45E9-85BE-493920FA71EB}" dt="2022-03-11T16:39:23.290" v="4" actId="1076"/>
          <ac:picMkLst>
            <pc:docMk/>
            <pc:sldMk cId="1946891051" sldId="653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E480AF06-EFBC-45E9-85BE-493920FA71EB}" dt="2022-03-11T16:51:54.219" v="483" actId="478"/>
          <ac:picMkLst>
            <pc:docMk/>
            <pc:sldMk cId="1946891051" sldId="653"/>
            <ac:picMk id="5" creationId="{C3441302-A5E3-4A0A-97C1-9FD72D3980BB}"/>
          </ac:picMkLst>
        </pc:picChg>
      </pc:sldChg>
      <pc:sldChg chg="modSp add mod ord modAnim">
        <pc:chgData name="Siniša Vuksan" userId="3af124f9-b8e7-46e3-9422-21ae1d17ac0b" providerId="ADAL" clId="{E480AF06-EFBC-45E9-85BE-493920FA71EB}" dt="2022-03-11T16:57:14.611" v="887"/>
        <pc:sldMkLst>
          <pc:docMk/>
          <pc:sldMk cId="2847045863" sldId="654"/>
        </pc:sldMkLst>
        <pc:spChg chg="mod">
          <ac:chgData name="Siniša Vuksan" userId="3af124f9-b8e7-46e3-9422-21ae1d17ac0b" providerId="ADAL" clId="{E480AF06-EFBC-45E9-85BE-493920FA71EB}" dt="2022-03-11T16:57:10.404" v="886" actId="20577"/>
          <ac:spMkLst>
            <pc:docMk/>
            <pc:sldMk cId="2847045863" sldId="654"/>
            <ac:spMk id="6" creationId="{010AB125-9086-4261-98B4-FC5A0801347C}"/>
          </ac:spMkLst>
        </pc:spChg>
        <pc:picChg chg="mod">
          <ac:chgData name="Siniša Vuksan" userId="3af124f9-b8e7-46e3-9422-21ae1d17ac0b" providerId="ADAL" clId="{E480AF06-EFBC-45E9-85BE-493920FA71EB}" dt="2022-03-11T16:52:43.082" v="494" actId="1076"/>
          <ac:picMkLst>
            <pc:docMk/>
            <pc:sldMk cId="2847045863" sldId="654"/>
            <ac:picMk id="2" creationId="{B69E1C10-ACFD-49C4-B019-6B92ED78F85E}"/>
          </ac:picMkLst>
        </pc:picChg>
      </pc:sldChg>
      <pc:sldChg chg="addSp delSp modSp add mod ord delAnim modAnim">
        <pc:chgData name="Siniša Vuksan" userId="3af124f9-b8e7-46e3-9422-21ae1d17ac0b" providerId="ADAL" clId="{E480AF06-EFBC-45E9-85BE-493920FA71EB}" dt="2022-03-11T17:04:53.046" v="962"/>
        <pc:sldMkLst>
          <pc:docMk/>
          <pc:sldMk cId="1099035424" sldId="655"/>
        </pc:sldMkLst>
        <pc:spChg chg="mod">
          <ac:chgData name="Siniša Vuksan" userId="3af124f9-b8e7-46e3-9422-21ae1d17ac0b" providerId="ADAL" clId="{E480AF06-EFBC-45E9-85BE-493920FA71EB}" dt="2022-03-11T17:04:51.262" v="960" actId="14100"/>
          <ac:spMkLst>
            <pc:docMk/>
            <pc:sldMk cId="1099035424" sldId="655"/>
            <ac:spMk id="6" creationId="{010AB125-9086-4261-98B4-FC5A0801347C}"/>
          </ac:spMkLst>
        </pc:spChg>
        <pc:spChg chg="mod">
          <ac:chgData name="Siniša Vuksan" userId="3af124f9-b8e7-46e3-9422-21ae1d17ac0b" providerId="ADAL" clId="{E480AF06-EFBC-45E9-85BE-493920FA71EB}" dt="2022-03-11T16:58:10.165" v="890" actId="20577"/>
          <ac:spMkLst>
            <pc:docMk/>
            <pc:sldMk cId="1099035424" sldId="655"/>
            <ac:spMk id="7" creationId="{0256D9EB-C20B-45FA-9F3D-124012366C9E}"/>
          </ac:spMkLst>
        </pc:spChg>
        <pc:spChg chg="del">
          <ac:chgData name="Siniša Vuksan" userId="3af124f9-b8e7-46e3-9422-21ae1d17ac0b" providerId="ADAL" clId="{E480AF06-EFBC-45E9-85BE-493920FA71EB}" dt="2022-03-11T16:58:17.937" v="893" actId="478"/>
          <ac:spMkLst>
            <pc:docMk/>
            <pc:sldMk cId="1099035424" sldId="655"/>
            <ac:spMk id="11" creationId="{BA77F9D3-9E24-4080-92D4-F991AA04F225}"/>
          </ac:spMkLst>
        </pc:spChg>
        <pc:spChg chg="del">
          <ac:chgData name="Siniša Vuksan" userId="3af124f9-b8e7-46e3-9422-21ae1d17ac0b" providerId="ADAL" clId="{E480AF06-EFBC-45E9-85BE-493920FA71EB}" dt="2022-03-11T16:58:17.937" v="893" actId="478"/>
          <ac:spMkLst>
            <pc:docMk/>
            <pc:sldMk cId="1099035424" sldId="655"/>
            <ac:spMk id="13" creationId="{1557A9E2-47DB-4C00-BB99-65195CDACB25}"/>
          </ac:spMkLst>
        </pc:spChg>
        <pc:spChg chg="del">
          <ac:chgData name="Siniša Vuksan" userId="3af124f9-b8e7-46e3-9422-21ae1d17ac0b" providerId="ADAL" clId="{E480AF06-EFBC-45E9-85BE-493920FA71EB}" dt="2022-03-11T16:58:17.937" v="893" actId="478"/>
          <ac:spMkLst>
            <pc:docMk/>
            <pc:sldMk cId="1099035424" sldId="655"/>
            <ac:spMk id="14" creationId="{905B3616-7763-44B7-8AD5-0CAEAC73379D}"/>
          </ac:spMkLst>
        </pc:spChg>
        <pc:spChg chg="del">
          <ac:chgData name="Siniša Vuksan" userId="3af124f9-b8e7-46e3-9422-21ae1d17ac0b" providerId="ADAL" clId="{E480AF06-EFBC-45E9-85BE-493920FA71EB}" dt="2022-03-11T16:58:17.937" v="893" actId="478"/>
          <ac:spMkLst>
            <pc:docMk/>
            <pc:sldMk cId="1099035424" sldId="655"/>
            <ac:spMk id="15" creationId="{7721F51C-AC9B-447F-A0A5-E17E9CAA2DFE}"/>
          </ac:spMkLst>
        </pc:spChg>
        <pc:spChg chg="del">
          <ac:chgData name="Siniša Vuksan" userId="3af124f9-b8e7-46e3-9422-21ae1d17ac0b" providerId="ADAL" clId="{E480AF06-EFBC-45E9-85BE-493920FA71EB}" dt="2022-03-11T16:58:17.937" v="893" actId="478"/>
          <ac:spMkLst>
            <pc:docMk/>
            <pc:sldMk cId="1099035424" sldId="655"/>
            <ac:spMk id="16" creationId="{99B5EBCF-C423-4448-AE2F-D0E00E0D7829}"/>
          </ac:spMkLst>
        </pc:spChg>
        <pc:spChg chg="del">
          <ac:chgData name="Siniša Vuksan" userId="3af124f9-b8e7-46e3-9422-21ae1d17ac0b" providerId="ADAL" clId="{E480AF06-EFBC-45E9-85BE-493920FA71EB}" dt="2022-03-11T16:58:15.479" v="891" actId="478"/>
          <ac:spMkLst>
            <pc:docMk/>
            <pc:sldMk cId="1099035424" sldId="655"/>
            <ac:spMk id="18" creationId="{18CBA843-E488-4362-82AD-02BFC485021C}"/>
          </ac:spMkLst>
        </pc:spChg>
        <pc:picChg chg="mod">
          <ac:chgData name="Siniša Vuksan" userId="3af124f9-b8e7-46e3-9422-21ae1d17ac0b" providerId="ADAL" clId="{E480AF06-EFBC-45E9-85BE-493920FA71EB}" dt="2022-03-11T17:03:24.247" v="927" actId="1035"/>
          <ac:picMkLst>
            <pc:docMk/>
            <pc:sldMk cId="1099035424" sldId="655"/>
            <ac:picMk id="2" creationId="{79AB126F-5218-4223-8FB3-6BD5D18FF2B3}"/>
          </ac:picMkLst>
        </pc:picChg>
        <pc:picChg chg="mod">
          <ac:chgData name="Siniša Vuksan" userId="3af124f9-b8e7-46e3-9422-21ae1d17ac0b" providerId="ADAL" clId="{E480AF06-EFBC-45E9-85BE-493920FA71EB}" dt="2022-03-11T16:58:53.512" v="895" actId="14100"/>
          <ac:picMkLst>
            <pc:docMk/>
            <pc:sldMk cId="1099035424" sldId="655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480AF06-EFBC-45E9-85BE-493920FA71EB}" dt="2022-03-11T17:03:04.840" v="910" actId="1076"/>
          <ac:picMkLst>
            <pc:docMk/>
            <pc:sldMk cId="1099035424" sldId="655"/>
            <ac:picMk id="5" creationId="{CE243C2B-05B7-4FA3-8527-A64C308B0B20}"/>
          </ac:picMkLst>
        </pc:picChg>
        <pc:picChg chg="del">
          <ac:chgData name="Siniša Vuksan" userId="3af124f9-b8e7-46e3-9422-21ae1d17ac0b" providerId="ADAL" clId="{E480AF06-EFBC-45E9-85BE-493920FA71EB}" dt="2022-03-11T16:58:16.309" v="892" actId="478"/>
          <ac:picMkLst>
            <pc:docMk/>
            <pc:sldMk cId="1099035424" sldId="655"/>
            <ac:picMk id="17" creationId="{CE5F3D9F-DD71-4A6C-8134-438E9815C586}"/>
          </ac:picMkLst>
        </pc:picChg>
      </pc:sldChg>
      <pc:sldChg chg="addSp delSp modSp add mod modTransition addAnim delAnim modAnim">
        <pc:chgData name="Siniša Vuksan" userId="3af124f9-b8e7-46e3-9422-21ae1d17ac0b" providerId="ADAL" clId="{E480AF06-EFBC-45E9-85BE-493920FA71EB}" dt="2022-03-11T17:51:20.898" v="3042"/>
        <pc:sldMkLst>
          <pc:docMk/>
          <pc:sldMk cId="781091893" sldId="656"/>
        </pc:sldMkLst>
        <pc:spChg chg="mod">
          <ac:chgData name="Siniša Vuksan" userId="3af124f9-b8e7-46e3-9422-21ae1d17ac0b" providerId="ADAL" clId="{E480AF06-EFBC-45E9-85BE-493920FA71EB}" dt="2022-03-11T17:09:50.178" v="1013" actId="14100"/>
          <ac:spMkLst>
            <pc:docMk/>
            <pc:sldMk cId="781091893" sldId="656"/>
            <ac:spMk id="6" creationId="{010AB125-9086-4261-98B4-FC5A0801347C}"/>
          </ac:spMkLst>
        </pc:spChg>
        <pc:spChg chg="add del">
          <ac:chgData name="Siniša Vuksan" userId="3af124f9-b8e7-46e3-9422-21ae1d17ac0b" providerId="ADAL" clId="{E480AF06-EFBC-45E9-85BE-493920FA71EB}" dt="2022-03-11T17:06:25.638" v="972" actId="478"/>
          <ac:spMkLst>
            <pc:docMk/>
            <pc:sldMk cId="781091893" sldId="656"/>
            <ac:spMk id="7" creationId="{0256D9EB-C20B-45FA-9F3D-124012366C9E}"/>
          </ac:spMkLst>
        </pc:spChg>
        <pc:spChg chg="add mod">
          <ac:chgData name="Siniša Vuksan" userId="3af124f9-b8e7-46e3-9422-21ae1d17ac0b" providerId="ADAL" clId="{E480AF06-EFBC-45E9-85BE-493920FA71EB}" dt="2022-03-11T17:11:02.841" v="1103" actId="1036"/>
          <ac:spMkLst>
            <pc:docMk/>
            <pc:sldMk cId="781091893" sldId="656"/>
            <ac:spMk id="9" creationId="{FEA10B41-DFA3-4C49-B6B7-EF94C2F8535B}"/>
          </ac:spMkLst>
        </pc:spChg>
        <pc:picChg chg="mod ord">
          <ac:chgData name="Siniša Vuksan" userId="3af124f9-b8e7-46e3-9422-21ae1d17ac0b" providerId="ADAL" clId="{E480AF06-EFBC-45E9-85BE-493920FA71EB}" dt="2022-03-11T17:06:28.293" v="973" actId="166"/>
          <ac:picMkLst>
            <pc:docMk/>
            <pc:sldMk cId="781091893" sldId="656"/>
            <ac:picMk id="2" creationId="{79AB126F-5218-4223-8FB3-6BD5D18FF2B3}"/>
          </ac:picMkLst>
        </pc:picChg>
        <pc:picChg chg="mod ord">
          <ac:chgData name="Siniša Vuksan" userId="3af124f9-b8e7-46e3-9422-21ae1d17ac0b" providerId="ADAL" clId="{E480AF06-EFBC-45E9-85BE-493920FA71EB}" dt="2022-03-11T17:07:36.105" v="989" actId="1076"/>
          <ac:picMkLst>
            <pc:docMk/>
            <pc:sldMk cId="781091893" sldId="656"/>
            <ac:picMk id="5" creationId="{CE243C2B-05B7-4FA3-8527-A64C308B0B20}"/>
          </ac:picMkLst>
        </pc:picChg>
        <pc:picChg chg="add mod">
          <ac:chgData name="Siniša Vuksan" userId="3af124f9-b8e7-46e3-9422-21ae1d17ac0b" providerId="ADAL" clId="{E480AF06-EFBC-45E9-85BE-493920FA71EB}" dt="2022-03-11T17:09:26.317" v="1008" actId="1076"/>
          <ac:picMkLst>
            <pc:docMk/>
            <pc:sldMk cId="781091893" sldId="656"/>
            <ac:picMk id="8" creationId="{342B5279-B77D-49A6-B97E-8393A229FAEB}"/>
          </ac:picMkLst>
        </pc:picChg>
      </pc:sldChg>
      <pc:sldChg chg="delSp modSp add mod ord delAnim modAnim">
        <pc:chgData name="Siniša Vuksan" userId="3af124f9-b8e7-46e3-9422-21ae1d17ac0b" providerId="ADAL" clId="{E480AF06-EFBC-45E9-85BE-493920FA71EB}" dt="2022-03-11T17:52:36.879" v="3056" actId="20577"/>
        <pc:sldMkLst>
          <pc:docMk/>
          <pc:sldMk cId="1934953969" sldId="657"/>
        </pc:sldMkLst>
        <pc:spChg chg="mod">
          <ac:chgData name="Siniša Vuksan" userId="3af124f9-b8e7-46e3-9422-21ae1d17ac0b" providerId="ADAL" clId="{E480AF06-EFBC-45E9-85BE-493920FA71EB}" dt="2022-03-11T17:52:36.879" v="3056" actId="20577"/>
          <ac:spMkLst>
            <pc:docMk/>
            <pc:sldMk cId="1934953969" sldId="657"/>
            <ac:spMk id="6" creationId="{010AB125-9086-4261-98B4-FC5A0801347C}"/>
          </ac:spMkLst>
        </pc:spChg>
        <pc:spChg chg="mod">
          <ac:chgData name="Siniša Vuksan" userId="3af124f9-b8e7-46e3-9422-21ae1d17ac0b" providerId="ADAL" clId="{E480AF06-EFBC-45E9-85BE-493920FA71EB}" dt="2022-03-11T17:11:24.179" v="1105" actId="20577"/>
          <ac:spMkLst>
            <pc:docMk/>
            <pc:sldMk cId="1934953969" sldId="657"/>
            <ac:spMk id="7" creationId="{0256D9EB-C20B-45FA-9F3D-124012366C9E}"/>
          </ac:spMkLst>
        </pc:spChg>
        <pc:spChg chg="del">
          <ac:chgData name="Siniša Vuksan" userId="3af124f9-b8e7-46e3-9422-21ae1d17ac0b" providerId="ADAL" clId="{E480AF06-EFBC-45E9-85BE-493920FA71EB}" dt="2022-03-11T17:11:28.446" v="1106" actId="478"/>
          <ac:spMkLst>
            <pc:docMk/>
            <pc:sldMk cId="1934953969" sldId="657"/>
            <ac:spMk id="8" creationId="{C6911C2A-F055-47B0-ADA3-F2FEF92CCA80}"/>
          </ac:spMkLst>
        </pc:spChg>
        <pc:spChg chg="del">
          <ac:chgData name="Siniša Vuksan" userId="3af124f9-b8e7-46e3-9422-21ae1d17ac0b" providerId="ADAL" clId="{E480AF06-EFBC-45E9-85BE-493920FA71EB}" dt="2022-03-11T17:11:28.446" v="1106" actId="478"/>
          <ac:spMkLst>
            <pc:docMk/>
            <pc:sldMk cId="1934953969" sldId="657"/>
            <ac:spMk id="19" creationId="{EAFBE38C-8D61-43FC-89C7-F043D217130E}"/>
          </ac:spMkLst>
        </pc:spChg>
        <pc:spChg chg="del">
          <ac:chgData name="Siniša Vuksan" userId="3af124f9-b8e7-46e3-9422-21ae1d17ac0b" providerId="ADAL" clId="{E480AF06-EFBC-45E9-85BE-493920FA71EB}" dt="2022-03-11T17:11:28.446" v="1106" actId="478"/>
          <ac:spMkLst>
            <pc:docMk/>
            <pc:sldMk cId="1934953969" sldId="657"/>
            <ac:spMk id="20" creationId="{F5FAF146-A2A4-4A87-92D8-4734C3DCCBD2}"/>
          </ac:spMkLst>
        </pc:spChg>
        <pc:spChg chg="del">
          <ac:chgData name="Siniša Vuksan" userId="3af124f9-b8e7-46e3-9422-21ae1d17ac0b" providerId="ADAL" clId="{E480AF06-EFBC-45E9-85BE-493920FA71EB}" dt="2022-03-11T17:11:28.446" v="1106" actId="478"/>
          <ac:spMkLst>
            <pc:docMk/>
            <pc:sldMk cId="1934953969" sldId="657"/>
            <ac:spMk id="21" creationId="{CE6F3671-7555-46CC-A082-754347FC5BAA}"/>
          </ac:spMkLst>
        </pc:spChg>
        <pc:spChg chg="del">
          <ac:chgData name="Siniša Vuksan" userId="3af124f9-b8e7-46e3-9422-21ae1d17ac0b" providerId="ADAL" clId="{E480AF06-EFBC-45E9-85BE-493920FA71EB}" dt="2022-03-11T17:11:32.485" v="1107" actId="478"/>
          <ac:spMkLst>
            <pc:docMk/>
            <pc:sldMk cId="1934953969" sldId="657"/>
            <ac:spMk id="22" creationId="{307875B6-DD53-4A27-BF0D-5740270EE75F}"/>
          </ac:spMkLst>
        </pc:spChg>
        <pc:spChg chg="del">
          <ac:chgData name="Siniša Vuksan" userId="3af124f9-b8e7-46e3-9422-21ae1d17ac0b" providerId="ADAL" clId="{E480AF06-EFBC-45E9-85BE-493920FA71EB}" dt="2022-03-11T17:11:28.446" v="1106" actId="478"/>
          <ac:spMkLst>
            <pc:docMk/>
            <pc:sldMk cId="1934953969" sldId="657"/>
            <ac:spMk id="23" creationId="{DE3266BF-E0DB-4566-9B18-EBBF7D65EE18}"/>
          </ac:spMkLst>
        </pc:spChg>
        <pc:spChg chg="del">
          <ac:chgData name="Siniša Vuksan" userId="3af124f9-b8e7-46e3-9422-21ae1d17ac0b" providerId="ADAL" clId="{E480AF06-EFBC-45E9-85BE-493920FA71EB}" dt="2022-03-11T17:11:28.446" v="1106" actId="478"/>
          <ac:spMkLst>
            <pc:docMk/>
            <pc:sldMk cId="1934953969" sldId="657"/>
            <ac:spMk id="24" creationId="{D4E4FF6C-37BB-4C0D-B7BE-0369F176473B}"/>
          </ac:spMkLst>
        </pc:spChg>
        <pc:spChg chg="del">
          <ac:chgData name="Siniša Vuksan" userId="3af124f9-b8e7-46e3-9422-21ae1d17ac0b" providerId="ADAL" clId="{E480AF06-EFBC-45E9-85BE-493920FA71EB}" dt="2022-03-11T17:11:28.446" v="1106" actId="478"/>
          <ac:spMkLst>
            <pc:docMk/>
            <pc:sldMk cId="1934953969" sldId="657"/>
            <ac:spMk id="25" creationId="{3D0F2364-9CDF-424D-A7F3-758BDF27610C}"/>
          </ac:spMkLst>
        </pc:spChg>
        <pc:picChg chg="del">
          <ac:chgData name="Siniša Vuksan" userId="3af124f9-b8e7-46e3-9422-21ae1d17ac0b" providerId="ADAL" clId="{E480AF06-EFBC-45E9-85BE-493920FA71EB}" dt="2022-03-11T17:13:01.888" v="1110" actId="478"/>
          <ac:picMkLst>
            <pc:docMk/>
            <pc:sldMk cId="1934953969" sldId="657"/>
            <ac:picMk id="2" creationId="{79AB126F-5218-4223-8FB3-6BD5D18FF2B3}"/>
          </ac:picMkLst>
        </pc:picChg>
        <pc:picChg chg="mod">
          <ac:chgData name="Siniša Vuksan" userId="3af124f9-b8e7-46e3-9422-21ae1d17ac0b" providerId="ADAL" clId="{E480AF06-EFBC-45E9-85BE-493920FA71EB}" dt="2022-03-11T17:12:15.048" v="1109" actId="14100"/>
          <ac:picMkLst>
            <pc:docMk/>
            <pc:sldMk cId="1934953969" sldId="657"/>
            <ac:picMk id="4" creationId="{1B2619D9-4F98-4A11-8FFE-57C7EB1F529A}"/>
          </ac:picMkLst>
        </pc:picChg>
      </pc:sldChg>
      <pc:sldChg chg="delSp modSp add mod ord delAnim modAnim">
        <pc:chgData name="Siniša Vuksan" userId="3af124f9-b8e7-46e3-9422-21ae1d17ac0b" providerId="ADAL" clId="{E480AF06-EFBC-45E9-85BE-493920FA71EB}" dt="2022-03-11T17:44:54.549" v="2787"/>
        <pc:sldMkLst>
          <pc:docMk/>
          <pc:sldMk cId="1274089387" sldId="658"/>
        </pc:sldMkLst>
        <pc:spChg chg="mod">
          <ac:chgData name="Siniša Vuksan" userId="3af124f9-b8e7-46e3-9422-21ae1d17ac0b" providerId="ADAL" clId="{E480AF06-EFBC-45E9-85BE-493920FA71EB}" dt="2022-03-11T17:44:38.869" v="2785" actId="20577"/>
          <ac:spMkLst>
            <pc:docMk/>
            <pc:sldMk cId="1274089387" sldId="658"/>
            <ac:spMk id="6" creationId="{010AB125-9086-4261-98B4-FC5A0801347C}"/>
          </ac:spMkLst>
        </pc:spChg>
        <pc:spChg chg="mod">
          <ac:chgData name="Siniša Vuksan" userId="3af124f9-b8e7-46e3-9422-21ae1d17ac0b" providerId="ADAL" clId="{E480AF06-EFBC-45E9-85BE-493920FA71EB}" dt="2022-03-11T17:36:18.937" v="2101" actId="20577"/>
          <ac:spMkLst>
            <pc:docMk/>
            <pc:sldMk cId="1274089387" sldId="658"/>
            <ac:spMk id="7" creationId="{0256D9EB-C20B-45FA-9F3D-124012366C9E}"/>
          </ac:spMkLst>
        </pc:spChg>
        <pc:spChg chg="del">
          <ac:chgData name="Siniša Vuksan" userId="3af124f9-b8e7-46e3-9422-21ae1d17ac0b" providerId="ADAL" clId="{E480AF06-EFBC-45E9-85BE-493920FA71EB}" dt="2022-03-11T17:36:42.047" v="2103" actId="478"/>
          <ac:spMkLst>
            <pc:docMk/>
            <pc:sldMk cId="1274089387" sldId="658"/>
            <ac:spMk id="11" creationId="{3FC0E0CE-F0A9-4031-9316-9DB5C9A202A4}"/>
          </ac:spMkLst>
        </pc:spChg>
        <pc:spChg chg="del">
          <ac:chgData name="Siniša Vuksan" userId="3af124f9-b8e7-46e3-9422-21ae1d17ac0b" providerId="ADAL" clId="{E480AF06-EFBC-45E9-85BE-493920FA71EB}" dt="2022-03-11T17:36:42.047" v="2103" actId="478"/>
          <ac:spMkLst>
            <pc:docMk/>
            <pc:sldMk cId="1274089387" sldId="658"/>
            <ac:spMk id="13" creationId="{CCA9EEAA-EE64-4AC0-94FB-724A7F8144B1}"/>
          </ac:spMkLst>
        </pc:spChg>
        <pc:spChg chg="del">
          <ac:chgData name="Siniša Vuksan" userId="3af124f9-b8e7-46e3-9422-21ae1d17ac0b" providerId="ADAL" clId="{E480AF06-EFBC-45E9-85BE-493920FA71EB}" dt="2022-03-11T17:36:42.047" v="2103" actId="478"/>
          <ac:spMkLst>
            <pc:docMk/>
            <pc:sldMk cId="1274089387" sldId="658"/>
            <ac:spMk id="14" creationId="{EBAC30A3-02DE-44E3-A50D-B8C2E69F9779}"/>
          </ac:spMkLst>
        </pc:spChg>
        <pc:spChg chg="del">
          <ac:chgData name="Siniša Vuksan" userId="3af124f9-b8e7-46e3-9422-21ae1d17ac0b" providerId="ADAL" clId="{E480AF06-EFBC-45E9-85BE-493920FA71EB}" dt="2022-03-11T17:36:42.047" v="2103" actId="478"/>
          <ac:spMkLst>
            <pc:docMk/>
            <pc:sldMk cId="1274089387" sldId="658"/>
            <ac:spMk id="15" creationId="{0EF374C1-F02D-450D-BC08-D800D1C99E83}"/>
          </ac:spMkLst>
        </pc:spChg>
        <pc:spChg chg="del">
          <ac:chgData name="Siniša Vuksan" userId="3af124f9-b8e7-46e3-9422-21ae1d17ac0b" providerId="ADAL" clId="{E480AF06-EFBC-45E9-85BE-493920FA71EB}" dt="2022-03-11T17:36:42.047" v="2103" actId="478"/>
          <ac:spMkLst>
            <pc:docMk/>
            <pc:sldMk cId="1274089387" sldId="658"/>
            <ac:spMk id="16" creationId="{09CBBA55-183E-442F-94D6-C5A5EB583B23}"/>
          </ac:spMkLst>
        </pc:spChg>
        <pc:spChg chg="del">
          <ac:chgData name="Siniša Vuksan" userId="3af124f9-b8e7-46e3-9422-21ae1d17ac0b" providerId="ADAL" clId="{E480AF06-EFBC-45E9-85BE-493920FA71EB}" dt="2022-03-11T17:36:42.047" v="2103" actId="478"/>
          <ac:spMkLst>
            <pc:docMk/>
            <pc:sldMk cId="1274089387" sldId="658"/>
            <ac:spMk id="17" creationId="{1F11EF13-A2BA-4B5E-8619-724231F048A2}"/>
          </ac:spMkLst>
        </pc:spChg>
        <pc:spChg chg="del">
          <ac:chgData name="Siniša Vuksan" userId="3af124f9-b8e7-46e3-9422-21ae1d17ac0b" providerId="ADAL" clId="{E480AF06-EFBC-45E9-85BE-493920FA71EB}" dt="2022-03-11T17:38:15.632" v="2106" actId="478"/>
          <ac:spMkLst>
            <pc:docMk/>
            <pc:sldMk cId="1274089387" sldId="658"/>
            <ac:spMk id="18" creationId="{9087ED97-EE61-4B96-BA8E-A68E130C6EB5}"/>
          </ac:spMkLst>
        </pc:spChg>
        <pc:picChg chg="mod">
          <ac:chgData name="Siniša Vuksan" userId="3af124f9-b8e7-46e3-9422-21ae1d17ac0b" providerId="ADAL" clId="{E480AF06-EFBC-45E9-85BE-493920FA71EB}" dt="2022-03-11T17:44:20.176" v="2736" actId="1037"/>
          <ac:picMkLst>
            <pc:docMk/>
            <pc:sldMk cId="1274089387" sldId="658"/>
            <ac:picMk id="2" creationId="{79AB126F-5218-4223-8FB3-6BD5D18FF2B3}"/>
          </ac:picMkLst>
        </pc:picChg>
        <pc:picChg chg="mod">
          <ac:chgData name="Siniša Vuksan" userId="3af124f9-b8e7-46e3-9422-21ae1d17ac0b" providerId="ADAL" clId="{E480AF06-EFBC-45E9-85BE-493920FA71EB}" dt="2022-03-11T17:36:28.696" v="2102" actId="14826"/>
          <ac:picMkLst>
            <pc:docMk/>
            <pc:sldMk cId="1274089387" sldId="658"/>
            <ac:picMk id="4" creationId="{1B2619D9-4F98-4A11-8FFE-57C7EB1F529A}"/>
          </ac:picMkLst>
        </pc:picChg>
        <pc:picChg chg="del">
          <ac:chgData name="Siniša Vuksan" userId="3af124f9-b8e7-46e3-9422-21ae1d17ac0b" providerId="ADAL" clId="{E480AF06-EFBC-45E9-85BE-493920FA71EB}" dt="2022-03-11T17:38:14.409" v="2105" actId="478"/>
          <ac:picMkLst>
            <pc:docMk/>
            <pc:sldMk cId="1274089387" sldId="658"/>
            <ac:picMk id="5" creationId="{F5C25AAE-FEEE-4E28-A445-F88A7D424DB0}"/>
          </ac:picMkLst>
        </pc:picChg>
      </pc:sldChg>
      <pc:sldChg chg="addSp modSp add mod ord modAnim">
        <pc:chgData name="Siniša Vuksan" userId="3af124f9-b8e7-46e3-9422-21ae1d17ac0b" providerId="ADAL" clId="{E480AF06-EFBC-45E9-85BE-493920FA71EB}" dt="2022-03-11T17:52:27.644" v="3046"/>
        <pc:sldMkLst>
          <pc:docMk/>
          <pc:sldMk cId="220099565" sldId="659"/>
        </pc:sldMkLst>
        <pc:spChg chg="add mod">
          <ac:chgData name="Siniša Vuksan" userId="3af124f9-b8e7-46e3-9422-21ae1d17ac0b" providerId="ADAL" clId="{E480AF06-EFBC-45E9-85BE-493920FA71EB}" dt="2022-03-11T17:47:57.467" v="2827" actId="20577"/>
          <ac:spMkLst>
            <pc:docMk/>
            <pc:sldMk cId="220099565" sldId="659"/>
            <ac:spMk id="5" creationId="{16DAC688-5A9D-43DD-8AC0-3F5510D2CB7D}"/>
          </ac:spMkLst>
        </pc:spChg>
        <pc:spChg chg="mod">
          <ac:chgData name="Siniša Vuksan" userId="3af124f9-b8e7-46e3-9422-21ae1d17ac0b" providerId="ADAL" clId="{E480AF06-EFBC-45E9-85BE-493920FA71EB}" dt="2022-03-11T17:50:26.984" v="3041" actId="20577"/>
          <ac:spMkLst>
            <pc:docMk/>
            <pc:sldMk cId="220099565" sldId="659"/>
            <ac:spMk id="6" creationId="{010AB125-9086-4261-98B4-FC5A0801347C}"/>
          </ac:spMkLst>
        </pc:spChg>
        <pc:picChg chg="mod">
          <ac:chgData name="Siniša Vuksan" userId="3af124f9-b8e7-46e3-9422-21ae1d17ac0b" providerId="ADAL" clId="{E480AF06-EFBC-45E9-85BE-493920FA71EB}" dt="2022-03-11T17:46:17.922" v="2795" actId="1076"/>
          <ac:picMkLst>
            <pc:docMk/>
            <pc:sldMk cId="220099565" sldId="659"/>
            <ac:picMk id="2" creationId="{B69E1C10-ACFD-49C4-B019-6B92ED78F85E}"/>
          </ac:picMkLst>
        </pc:picChg>
        <pc:picChg chg="mod">
          <ac:chgData name="Siniša Vuksan" userId="3af124f9-b8e7-46e3-9422-21ae1d17ac0b" providerId="ADAL" clId="{E480AF06-EFBC-45E9-85BE-493920FA71EB}" dt="2022-03-11T17:45:14.260" v="2790" actId="14826"/>
          <ac:picMkLst>
            <pc:docMk/>
            <pc:sldMk cId="220099565" sldId="659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745B743F-265A-4E11-9E4F-E70F530C60AE}"/>
    <pc:docChg chg="undo custSel addSld delSld modSld sldOrd">
      <pc:chgData name="Siniša Vuksan" userId="3af124f9-b8e7-46e3-9422-21ae1d17ac0b" providerId="ADAL" clId="{745B743F-265A-4E11-9E4F-E70F530C60AE}" dt="2022-03-14T12:34:58.169" v="2352" actId="20577"/>
      <pc:docMkLst>
        <pc:docMk/>
      </pc:docMkLst>
      <pc:sldChg chg="modSp">
        <pc:chgData name="Siniša Vuksan" userId="3af124f9-b8e7-46e3-9422-21ae1d17ac0b" providerId="ADAL" clId="{745B743F-265A-4E11-9E4F-E70F530C60AE}" dt="2022-03-14T07:53:47.158" v="1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45B743F-265A-4E11-9E4F-E70F530C60AE}" dt="2022-03-14T07:53:47.158" v="19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 del">
        <pc:chgData name="Siniša Vuksan" userId="3af124f9-b8e7-46e3-9422-21ae1d17ac0b" providerId="ADAL" clId="{745B743F-265A-4E11-9E4F-E70F530C60AE}" dt="2022-03-14T12:20:16.271" v="1436" actId="47"/>
        <pc:sldMkLst>
          <pc:docMk/>
          <pc:sldMk cId="1448836093" sldId="444"/>
        </pc:sldMkLst>
        <pc:spChg chg="mod">
          <ac:chgData name="Siniša Vuksan" userId="3af124f9-b8e7-46e3-9422-21ae1d17ac0b" providerId="ADAL" clId="{745B743F-265A-4E11-9E4F-E70F530C60AE}" dt="2022-03-14T12:10:54.490" v="1238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mod delAnim modAnim">
        <pc:chgData name="Siniša Vuksan" userId="3af124f9-b8e7-46e3-9422-21ae1d17ac0b" providerId="ADAL" clId="{745B743F-265A-4E11-9E4F-E70F530C60AE}" dt="2022-03-14T11:51:37.225" v="533" actId="1076"/>
        <pc:sldMkLst>
          <pc:docMk/>
          <pc:sldMk cId="200756692" sldId="511"/>
        </pc:sldMkLst>
        <pc:spChg chg="mod">
          <ac:chgData name="Siniša Vuksan" userId="3af124f9-b8e7-46e3-9422-21ae1d17ac0b" providerId="ADAL" clId="{745B743F-265A-4E11-9E4F-E70F530C60AE}" dt="2022-03-14T07:58:32.789" v="142" actId="14100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745B743F-265A-4E11-9E4F-E70F530C60AE}" dt="2022-03-14T08:02:39.302" v="250" actId="20577"/>
          <ac:spMkLst>
            <pc:docMk/>
            <pc:sldMk cId="200756692" sldId="511"/>
            <ac:spMk id="12" creationId="{73EB294C-3FBC-41F9-9869-BCAEE40BCEE1}"/>
          </ac:spMkLst>
        </pc:spChg>
        <pc:spChg chg="del">
          <ac:chgData name="Siniša Vuksan" userId="3af124f9-b8e7-46e3-9422-21ae1d17ac0b" providerId="ADAL" clId="{745B743F-265A-4E11-9E4F-E70F530C60AE}" dt="2022-03-14T07:58:09.393" v="114" actId="478"/>
          <ac:spMkLst>
            <pc:docMk/>
            <pc:sldMk cId="200756692" sldId="511"/>
            <ac:spMk id="13" creationId="{7682995E-6C27-4EB7-A41B-942AFD448CC9}"/>
          </ac:spMkLst>
        </pc:spChg>
        <pc:spChg chg="add mod">
          <ac:chgData name="Siniša Vuksan" userId="3af124f9-b8e7-46e3-9422-21ae1d17ac0b" providerId="ADAL" clId="{745B743F-265A-4E11-9E4F-E70F530C60AE}" dt="2022-03-14T11:48:49.959" v="516" actId="20577"/>
          <ac:spMkLst>
            <pc:docMk/>
            <pc:sldMk cId="200756692" sldId="511"/>
            <ac:spMk id="13" creationId="{82973AD9-9BCA-4E03-B30C-7A0A352CAB9E}"/>
          </ac:spMkLst>
        </pc:spChg>
        <pc:spChg chg="mod">
          <ac:chgData name="Siniša Vuksan" userId="3af124f9-b8e7-46e3-9422-21ae1d17ac0b" providerId="ADAL" clId="{745B743F-265A-4E11-9E4F-E70F530C60AE}" dt="2022-03-14T07:54:58.054" v="107" actId="20577"/>
          <ac:spMkLst>
            <pc:docMk/>
            <pc:sldMk cId="200756692" sldId="511"/>
            <ac:spMk id="27" creationId="{F58D0F7B-64E7-4310-8352-4092F1C232BD}"/>
          </ac:spMkLst>
        </pc:spChg>
        <pc:picChg chg="mod">
          <ac:chgData name="Siniša Vuksan" userId="3af124f9-b8e7-46e3-9422-21ae1d17ac0b" providerId="ADAL" clId="{745B743F-265A-4E11-9E4F-E70F530C60AE}" dt="2022-03-14T07:55:59.579" v="110" actId="1076"/>
          <ac:picMkLst>
            <pc:docMk/>
            <pc:sldMk cId="200756692" sldId="511"/>
            <ac:picMk id="2" creationId="{1E44272B-FD29-468B-BDAF-9E2617D04BB1}"/>
          </ac:picMkLst>
        </pc:picChg>
        <pc:picChg chg="del mod">
          <ac:chgData name="Siniša Vuksan" userId="3af124f9-b8e7-46e3-9422-21ae1d17ac0b" providerId="ADAL" clId="{745B743F-265A-4E11-9E4F-E70F530C60AE}" dt="2022-03-14T07:58:06.637" v="113" actId="478"/>
          <ac:picMkLst>
            <pc:docMk/>
            <pc:sldMk cId="200756692" sldId="511"/>
            <ac:picMk id="4" creationId="{2A36FD9D-1EDC-4664-B7A8-D64C386BBE31}"/>
          </ac:picMkLst>
        </pc:picChg>
        <pc:picChg chg="add mod">
          <ac:chgData name="Siniša Vuksan" userId="3af124f9-b8e7-46e3-9422-21ae1d17ac0b" providerId="ADAL" clId="{745B743F-265A-4E11-9E4F-E70F530C60AE}" dt="2022-03-14T11:48:59.730" v="527" actId="1035"/>
          <ac:picMkLst>
            <pc:docMk/>
            <pc:sldMk cId="200756692" sldId="511"/>
            <ac:picMk id="4" creationId="{8E9820BA-96AF-4EE1-975D-142BA5C3D116}"/>
          </ac:picMkLst>
        </pc:picChg>
        <pc:picChg chg="add mod">
          <ac:chgData name="Siniša Vuksan" userId="3af124f9-b8e7-46e3-9422-21ae1d17ac0b" providerId="ADAL" clId="{745B743F-265A-4E11-9E4F-E70F530C60AE}" dt="2022-03-14T11:51:37.225" v="533" actId="1076"/>
          <ac:picMkLst>
            <pc:docMk/>
            <pc:sldMk cId="200756692" sldId="511"/>
            <ac:picMk id="5" creationId="{7BBF6872-54D2-44A3-B9D1-27D35B78E46C}"/>
          </ac:picMkLst>
        </pc:picChg>
        <pc:picChg chg="add mod">
          <ac:chgData name="Siniša Vuksan" userId="3af124f9-b8e7-46e3-9422-21ae1d17ac0b" providerId="ADAL" clId="{745B743F-265A-4E11-9E4F-E70F530C60AE}" dt="2022-03-14T11:43:09.558" v="339" actId="1076"/>
          <ac:picMkLst>
            <pc:docMk/>
            <pc:sldMk cId="200756692" sldId="511"/>
            <ac:picMk id="8" creationId="{EAF9479C-3143-4110-A090-F9FE1EABEC4E}"/>
          </ac:picMkLst>
        </pc:picChg>
        <pc:picChg chg="add mod">
          <ac:chgData name="Siniša Vuksan" userId="3af124f9-b8e7-46e3-9422-21ae1d17ac0b" providerId="ADAL" clId="{745B743F-265A-4E11-9E4F-E70F530C60AE}" dt="2022-03-14T11:42:49.439" v="337" actId="1076"/>
          <ac:picMkLst>
            <pc:docMk/>
            <pc:sldMk cId="200756692" sldId="511"/>
            <ac:picMk id="9" creationId="{8EAA4199-8993-47DA-B0D9-DF58B5D039CE}"/>
          </ac:picMkLst>
        </pc:picChg>
        <pc:picChg chg="add mod">
          <ac:chgData name="Siniša Vuksan" userId="3af124f9-b8e7-46e3-9422-21ae1d17ac0b" providerId="ADAL" clId="{745B743F-265A-4E11-9E4F-E70F530C60AE}" dt="2022-03-14T11:43:29.392" v="343" actId="1076"/>
          <ac:picMkLst>
            <pc:docMk/>
            <pc:sldMk cId="200756692" sldId="511"/>
            <ac:picMk id="10" creationId="{8035BDCA-CF37-46C2-80BC-34375E7548B0}"/>
          </ac:picMkLst>
        </pc:picChg>
        <pc:picChg chg="mod">
          <ac:chgData name="Siniša Vuksan" userId="3af124f9-b8e7-46e3-9422-21ae1d17ac0b" providerId="ADAL" clId="{745B743F-265A-4E11-9E4F-E70F530C60AE}" dt="2022-03-14T07:58:27.588" v="141" actId="1036"/>
          <ac:picMkLst>
            <pc:docMk/>
            <pc:sldMk cId="200756692" sldId="511"/>
            <ac:picMk id="11" creationId="{3E9A7EDC-7833-4392-932A-B57D4D58E5CC}"/>
          </ac:picMkLst>
        </pc:picChg>
        <pc:picChg chg="add mod">
          <ac:chgData name="Siniša Vuksan" userId="3af124f9-b8e7-46e3-9422-21ae1d17ac0b" providerId="ADAL" clId="{745B743F-265A-4E11-9E4F-E70F530C60AE}" dt="2022-03-14T11:38:48.805" v="315" actId="1036"/>
          <ac:picMkLst>
            <pc:docMk/>
            <pc:sldMk cId="200756692" sldId="511"/>
            <ac:picMk id="1026" creationId="{E6031C51-99B5-4897-8BB6-12DB762C8549}"/>
          </ac:picMkLst>
        </pc:picChg>
      </pc:sldChg>
      <pc:sldChg chg="addSp delSp modSp add mod ord delAnim modAnim">
        <pc:chgData name="Siniša Vuksan" userId="3af124f9-b8e7-46e3-9422-21ae1d17ac0b" providerId="ADAL" clId="{745B743F-265A-4E11-9E4F-E70F530C60AE}" dt="2022-03-14T12:20:19.353" v="1438"/>
        <pc:sldMkLst>
          <pc:docMk/>
          <pc:sldMk cId="4247164614" sldId="647"/>
        </pc:sldMkLst>
        <pc:spChg chg="mod">
          <ac:chgData name="Siniša Vuksan" userId="3af124f9-b8e7-46e3-9422-21ae1d17ac0b" providerId="ADAL" clId="{745B743F-265A-4E11-9E4F-E70F530C60AE}" dt="2022-03-14T12:18:07.229" v="1385" actId="20577"/>
          <ac:spMkLst>
            <pc:docMk/>
            <pc:sldMk cId="4247164614" sldId="647"/>
            <ac:spMk id="6" creationId="{010AB125-9086-4261-98B4-FC5A0801347C}"/>
          </ac:spMkLst>
        </pc:spChg>
        <pc:spChg chg="mod">
          <ac:chgData name="Siniša Vuksan" userId="3af124f9-b8e7-46e3-9422-21ae1d17ac0b" providerId="ADAL" clId="{745B743F-265A-4E11-9E4F-E70F530C60AE}" dt="2022-03-14T12:16:20.224" v="1291" actId="20577"/>
          <ac:spMkLst>
            <pc:docMk/>
            <pc:sldMk cId="4247164614" sldId="647"/>
            <ac:spMk id="7" creationId="{0256D9EB-C20B-45FA-9F3D-124012366C9E}"/>
          </ac:spMkLst>
        </pc:spChg>
        <pc:spChg chg="mod ord">
          <ac:chgData name="Siniša Vuksan" userId="3af124f9-b8e7-46e3-9422-21ae1d17ac0b" providerId="ADAL" clId="{745B743F-265A-4E11-9E4F-E70F530C60AE}" dt="2022-03-14T12:18:29.027" v="1403" actId="1035"/>
          <ac:spMkLst>
            <pc:docMk/>
            <pc:sldMk cId="4247164614" sldId="647"/>
            <ac:spMk id="8" creationId="{C6911C2A-F055-47B0-ADA3-F2FEF92CCA80}"/>
          </ac:spMkLst>
        </pc:spChg>
        <pc:spChg chg="add mod">
          <ac:chgData name="Siniša Vuksan" userId="3af124f9-b8e7-46e3-9422-21ae1d17ac0b" providerId="ADAL" clId="{745B743F-265A-4E11-9E4F-E70F530C60AE}" dt="2022-03-14T12:13:23.192" v="1250" actId="1076"/>
          <ac:spMkLst>
            <pc:docMk/>
            <pc:sldMk cId="4247164614" sldId="647"/>
            <ac:spMk id="15" creationId="{FA513E4F-4DFA-463A-A521-00433B8FD69C}"/>
          </ac:spMkLst>
        </pc:spChg>
        <pc:spChg chg="add mod">
          <ac:chgData name="Siniša Vuksan" userId="3af124f9-b8e7-46e3-9422-21ae1d17ac0b" providerId="ADAL" clId="{745B743F-265A-4E11-9E4F-E70F530C60AE}" dt="2022-03-14T12:14:45.868" v="1270" actId="14100"/>
          <ac:spMkLst>
            <pc:docMk/>
            <pc:sldMk cId="4247164614" sldId="647"/>
            <ac:spMk id="16" creationId="{49D597CE-D74D-400B-8D6A-686AC236D431}"/>
          </ac:spMkLst>
        </pc:spChg>
        <pc:spChg chg="add mod">
          <ac:chgData name="Siniša Vuksan" userId="3af124f9-b8e7-46e3-9422-21ae1d17ac0b" providerId="ADAL" clId="{745B743F-265A-4E11-9E4F-E70F530C60AE}" dt="2022-03-14T12:19:15.198" v="1407" actId="1076"/>
          <ac:spMkLst>
            <pc:docMk/>
            <pc:sldMk cId="4247164614" sldId="647"/>
            <ac:spMk id="17" creationId="{3BEE7345-2004-4EE3-818E-0E7E35556063}"/>
          </ac:spMkLst>
        </pc:spChg>
        <pc:spChg chg="add mod">
          <ac:chgData name="Siniša Vuksan" userId="3af124f9-b8e7-46e3-9422-21ae1d17ac0b" providerId="ADAL" clId="{745B743F-265A-4E11-9E4F-E70F530C60AE}" dt="2022-03-14T12:19:31.477" v="1416" actId="1036"/>
          <ac:spMkLst>
            <pc:docMk/>
            <pc:sldMk cId="4247164614" sldId="647"/>
            <ac:spMk id="18" creationId="{06C06142-0193-4AFF-A203-65247B1AA4D3}"/>
          </ac:spMkLst>
        </pc:spChg>
        <pc:spChg chg="del">
          <ac:chgData name="Siniša Vuksan" userId="3af124f9-b8e7-46e3-9422-21ae1d17ac0b" providerId="ADAL" clId="{745B743F-265A-4E11-9E4F-E70F530C60AE}" dt="2022-03-14T12:12:32.229" v="1240" actId="478"/>
          <ac:spMkLst>
            <pc:docMk/>
            <pc:sldMk cId="4247164614" sldId="647"/>
            <ac:spMk id="19" creationId="{EAFBE38C-8D61-43FC-89C7-F043D217130E}"/>
          </ac:spMkLst>
        </pc:spChg>
        <pc:spChg chg="del">
          <ac:chgData name="Siniša Vuksan" userId="3af124f9-b8e7-46e3-9422-21ae1d17ac0b" providerId="ADAL" clId="{745B743F-265A-4E11-9E4F-E70F530C60AE}" dt="2022-03-14T12:12:32.229" v="1240" actId="478"/>
          <ac:spMkLst>
            <pc:docMk/>
            <pc:sldMk cId="4247164614" sldId="647"/>
            <ac:spMk id="20" creationId="{F5FAF146-A2A4-4A87-92D8-4734C3DCCBD2}"/>
          </ac:spMkLst>
        </pc:spChg>
        <pc:spChg chg="del">
          <ac:chgData name="Siniša Vuksan" userId="3af124f9-b8e7-46e3-9422-21ae1d17ac0b" providerId="ADAL" clId="{745B743F-265A-4E11-9E4F-E70F530C60AE}" dt="2022-03-14T12:12:32.229" v="1240" actId="478"/>
          <ac:spMkLst>
            <pc:docMk/>
            <pc:sldMk cId="4247164614" sldId="647"/>
            <ac:spMk id="21" creationId="{CE6F3671-7555-46CC-A082-754347FC5BAA}"/>
          </ac:spMkLst>
        </pc:spChg>
        <pc:spChg chg="del">
          <ac:chgData name="Siniša Vuksan" userId="3af124f9-b8e7-46e3-9422-21ae1d17ac0b" providerId="ADAL" clId="{745B743F-265A-4E11-9E4F-E70F530C60AE}" dt="2022-03-14T12:12:32.229" v="1240" actId="478"/>
          <ac:spMkLst>
            <pc:docMk/>
            <pc:sldMk cId="4247164614" sldId="647"/>
            <ac:spMk id="22" creationId="{307875B6-DD53-4A27-BF0D-5740270EE75F}"/>
          </ac:spMkLst>
        </pc:spChg>
        <pc:spChg chg="del">
          <ac:chgData name="Siniša Vuksan" userId="3af124f9-b8e7-46e3-9422-21ae1d17ac0b" providerId="ADAL" clId="{745B743F-265A-4E11-9E4F-E70F530C60AE}" dt="2022-03-14T12:12:32.229" v="1240" actId="478"/>
          <ac:spMkLst>
            <pc:docMk/>
            <pc:sldMk cId="4247164614" sldId="647"/>
            <ac:spMk id="23" creationId="{DE3266BF-E0DB-4566-9B18-EBBF7D65EE18}"/>
          </ac:spMkLst>
        </pc:spChg>
        <pc:spChg chg="del">
          <ac:chgData name="Siniša Vuksan" userId="3af124f9-b8e7-46e3-9422-21ae1d17ac0b" providerId="ADAL" clId="{745B743F-265A-4E11-9E4F-E70F530C60AE}" dt="2022-03-14T12:12:32.229" v="1240" actId="478"/>
          <ac:spMkLst>
            <pc:docMk/>
            <pc:sldMk cId="4247164614" sldId="647"/>
            <ac:spMk id="24" creationId="{D4E4FF6C-37BB-4C0D-B7BE-0369F176473B}"/>
          </ac:spMkLst>
        </pc:spChg>
        <pc:spChg chg="del">
          <ac:chgData name="Siniša Vuksan" userId="3af124f9-b8e7-46e3-9422-21ae1d17ac0b" providerId="ADAL" clId="{745B743F-265A-4E11-9E4F-E70F530C60AE}" dt="2022-03-14T12:12:32.229" v="1240" actId="478"/>
          <ac:spMkLst>
            <pc:docMk/>
            <pc:sldMk cId="4247164614" sldId="647"/>
            <ac:spMk id="25" creationId="{3D0F2364-9CDF-424D-A7F3-758BDF27610C}"/>
          </ac:spMkLst>
        </pc:spChg>
        <pc:spChg chg="add mod">
          <ac:chgData name="Siniša Vuksan" userId="3af124f9-b8e7-46e3-9422-21ae1d17ac0b" providerId="ADAL" clId="{745B743F-265A-4E11-9E4F-E70F530C60AE}" dt="2022-03-14T12:19:52.257" v="1423" actId="1036"/>
          <ac:spMkLst>
            <pc:docMk/>
            <pc:sldMk cId="4247164614" sldId="647"/>
            <ac:spMk id="26" creationId="{97D99C35-1C69-4750-90AE-7174CECDE72D}"/>
          </ac:spMkLst>
        </pc:spChg>
        <pc:spChg chg="add mod">
          <ac:chgData name="Siniša Vuksan" userId="3af124f9-b8e7-46e3-9422-21ae1d17ac0b" providerId="ADAL" clId="{745B743F-265A-4E11-9E4F-E70F530C60AE}" dt="2022-03-14T12:20:02.301" v="1431" actId="1035"/>
          <ac:spMkLst>
            <pc:docMk/>
            <pc:sldMk cId="4247164614" sldId="647"/>
            <ac:spMk id="27" creationId="{0C091301-69D9-4A4B-8643-935D36642399}"/>
          </ac:spMkLst>
        </pc:spChg>
        <pc:spChg chg="add mod">
          <ac:chgData name="Siniša Vuksan" userId="3af124f9-b8e7-46e3-9422-21ae1d17ac0b" providerId="ADAL" clId="{745B743F-265A-4E11-9E4F-E70F530C60AE}" dt="2022-03-14T12:20:12.783" v="1435" actId="1076"/>
          <ac:spMkLst>
            <pc:docMk/>
            <pc:sldMk cId="4247164614" sldId="647"/>
            <ac:spMk id="28" creationId="{55078397-58BC-47F8-B08C-670546C7201E}"/>
          </ac:spMkLst>
        </pc:spChg>
        <pc:picChg chg="mod ord">
          <ac:chgData name="Siniša Vuksan" userId="3af124f9-b8e7-46e3-9422-21ae1d17ac0b" providerId="ADAL" clId="{745B743F-265A-4E11-9E4F-E70F530C60AE}" dt="2022-03-14T12:17:38.845" v="1332" actId="1076"/>
          <ac:picMkLst>
            <pc:docMk/>
            <pc:sldMk cId="4247164614" sldId="647"/>
            <ac:picMk id="2" creationId="{79AB126F-5218-4223-8FB3-6BD5D18FF2B3}"/>
          </ac:picMkLst>
        </pc:picChg>
        <pc:picChg chg="mod ord">
          <ac:chgData name="Siniša Vuksan" userId="3af124f9-b8e7-46e3-9422-21ae1d17ac0b" providerId="ADAL" clId="{745B743F-265A-4E11-9E4F-E70F530C60AE}" dt="2022-03-14T12:16:37.354" v="1295" actId="14100"/>
          <ac:picMkLst>
            <pc:docMk/>
            <pc:sldMk cId="4247164614" sldId="647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45B743F-265A-4E11-9E4F-E70F530C60AE}" dt="2022-03-14T12:13:19.984" v="1249" actId="1076"/>
          <ac:picMkLst>
            <pc:docMk/>
            <pc:sldMk cId="4247164614" sldId="647"/>
            <ac:picMk id="14" creationId="{8BC5062D-73FE-4BF1-9C98-86E735A6E09F}"/>
          </ac:picMkLst>
        </pc:picChg>
      </pc:sldChg>
      <pc:sldChg chg="del">
        <pc:chgData name="Siniša Vuksan" userId="3af124f9-b8e7-46e3-9422-21ae1d17ac0b" providerId="ADAL" clId="{745B743F-265A-4E11-9E4F-E70F530C60AE}" dt="2022-03-14T12:21:24.789" v="1454" actId="47"/>
        <pc:sldMkLst>
          <pc:docMk/>
          <pc:sldMk cId="1946891051" sldId="653"/>
        </pc:sldMkLst>
      </pc:sldChg>
      <pc:sldChg chg="addSp modSp mod ord modAnim">
        <pc:chgData name="Siniša Vuksan" userId="3af124f9-b8e7-46e3-9422-21ae1d17ac0b" providerId="ADAL" clId="{745B743F-265A-4E11-9E4F-E70F530C60AE}" dt="2022-03-14T11:58:20.857" v="787"/>
        <pc:sldMkLst>
          <pc:docMk/>
          <pc:sldMk cId="2847045863" sldId="654"/>
        </pc:sldMkLst>
        <pc:spChg chg="mod">
          <ac:chgData name="Siniša Vuksan" userId="3af124f9-b8e7-46e3-9422-21ae1d17ac0b" providerId="ADAL" clId="{745B743F-265A-4E11-9E4F-E70F530C60AE}" dt="2022-03-14T11:53:25.624" v="619" actId="20577"/>
          <ac:spMkLst>
            <pc:docMk/>
            <pc:sldMk cId="2847045863" sldId="654"/>
            <ac:spMk id="6" creationId="{010AB125-9086-4261-98B4-FC5A0801347C}"/>
          </ac:spMkLst>
        </pc:spChg>
        <pc:spChg chg="add mod">
          <ac:chgData name="Siniša Vuksan" userId="3af124f9-b8e7-46e3-9422-21ae1d17ac0b" providerId="ADAL" clId="{745B743F-265A-4E11-9E4F-E70F530C60AE}" dt="2022-03-14T11:57:54.895" v="785" actId="1036"/>
          <ac:spMkLst>
            <pc:docMk/>
            <pc:sldMk cId="2847045863" sldId="654"/>
            <ac:spMk id="12" creationId="{AC29DCD5-85A7-4209-85B4-C9B928246486}"/>
          </ac:spMkLst>
        </pc:spChg>
        <pc:picChg chg="mod">
          <ac:chgData name="Siniša Vuksan" userId="3af124f9-b8e7-46e3-9422-21ae1d17ac0b" providerId="ADAL" clId="{745B743F-265A-4E11-9E4F-E70F530C60AE}" dt="2022-03-14T11:53:02.468" v="615" actId="1076"/>
          <ac:picMkLst>
            <pc:docMk/>
            <pc:sldMk cId="2847045863" sldId="654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745B743F-265A-4E11-9E4F-E70F530C60AE}" dt="2022-03-14T11:53:38.820" v="621" actId="1076"/>
          <ac:picMkLst>
            <pc:docMk/>
            <pc:sldMk cId="2847045863" sldId="654"/>
            <ac:picMk id="3" creationId="{A66B8ECF-6502-492E-B9AB-79FAA2D826F3}"/>
          </ac:picMkLst>
        </pc:picChg>
        <pc:picChg chg="mod">
          <ac:chgData name="Siniša Vuksan" userId="3af124f9-b8e7-46e3-9422-21ae1d17ac0b" providerId="ADAL" clId="{745B743F-265A-4E11-9E4F-E70F530C60AE}" dt="2022-03-14T11:49:34.102" v="531" actId="1076"/>
          <ac:picMkLst>
            <pc:docMk/>
            <pc:sldMk cId="2847045863" sldId="654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45B743F-265A-4E11-9E4F-E70F530C60AE}" dt="2022-03-14T11:54:54.271" v="629" actId="1076"/>
          <ac:picMkLst>
            <pc:docMk/>
            <pc:sldMk cId="2847045863" sldId="654"/>
            <ac:picMk id="7" creationId="{18AB4FA7-B9F6-4DC8-A804-8BF642771EDB}"/>
          </ac:picMkLst>
        </pc:picChg>
        <pc:picChg chg="add mod">
          <ac:chgData name="Siniša Vuksan" userId="3af124f9-b8e7-46e3-9422-21ae1d17ac0b" providerId="ADAL" clId="{745B743F-265A-4E11-9E4F-E70F530C60AE}" dt="2022-03-14T11:54:58.541" v="631" actId="1076"/>
          <ac:picMkLst>
            <pc:docMk/>
            <pc:sldMk cId="2847045863" sldId="654"/>
            <ac:picMk id="8" creationId="{3EF08C68-4BE6-463F-BEA2-35739A6A2B9F}"/>
          </ac:picMkLst>
        </pc:picChg>
        <pc:picChg chg="add mod">
          <ac:chgData name="Siniša Vuksan" userId="3af124f9-b8e7-46e3-9422-21ae1d17ac0b" providerId="ADAL" clId="{745B743F-265A-4E11-9E4F-E70F530C60AE}" dt="2022-03-14T11:55:06.022" v="642" actId="1036"/>
          <ac:picMkLst>
            <pc:docMk/>
            <pc:sldMk cId="2847045863" sldId="654"/>
            <ac:picMk id="9" creationId="{311D8EDB-2109-4D3A-9953-B306557C28A8}"/>
          </ac:picMkLst>
        </pc:picChg>
        <pc:picChg chg="add mod">
          <ac:chgData name="Siniša Vuksan" userId="3af124f9-b8e7-46e3-9422-21ae1d17ac0b" providerId="ADAL" clId="{745B743F-265A-4E11-9E4F-E70F530C60AE}" dt="2022-03-14T11:55:54.180" v="648" actId="1076"/>
          <ac:picMkLst>
            <pc:docMk/>
            <pc:sldMk cId="2847045863" sldId="654"/>
            <ac:picMk id="10" creationId="{2B1C9B9E-8C18-4DF5-BBBD-8FA6A33A5A17}"/>
          </ac:picMkLst>
        </pc:picChg>
        <pc:picChg chg="add mod">
          <ac:chgData name="Siniša Vuksan" userId="3af124f9-b8e7-46e3-9422-21ae1d17ac0b" providerId="ADAL" clId="{745B743F-265A-4E11-9E4F-E70F530C60AE}" dt="2022-03-14T11:54:38.552" v="626" actId="1076"/>
          <ac:picMkLst>
            <pc:docMk/>
            <pc:sldMk cId="2847045863" sldId="654"/>
            <ac:picMk id="2050" creationId="{13D3371A-6663-45BB-AFF8-C02DCD55DF10}"/>
          </ac:picMkLst>
        </pc:picChg>
      </pc:sldChg>
      <pc:sldChg chg="del">
        <pc:chgData name="Siniša Vuksan" userId="3af124f9-b8e7-46e3-9422-21ae1d17ac0b" providerId="ADAL" clId="{745B743F-265A-4E11-9E4F-E70F530C60AE}" dt="2022-03-14T12:21:25.331" v="1455" actId="47"/>
        <pc:sldMkLst>
          <pc:docMk/>
          <pc:sldMk cId="1099035424" sldId="655"/>
        </pc:sldMkLst>
      </pc:sldChg>
      <pc:sldChg chg="del">
        <pc:chgData name="Siniša Vuksan" userId="3af124f9-b8e7-46e3-9422-21ae1d17ac0b" providerId="ADAL" clId="{745B743F-265A-4E11-9E4F-E70F530C60AE}" dt="2022-03-14T12:21:25.775" v="1456" actId="47"/>
        <pc:sldMkLst>
          <pc:docMk/>
          <pc:sldMk cId="781091893" sldId="656"/>
        </pc:sldMkLst>
      </pc:sldChg>
      <pc:sldChg chg="del">
        <pc:chgData name="Siniša Vuksan" userId="3af124f9-b8e7-46e3-9422-21ae1d17ac0b" providerId="ADAL" clId="{745B743F-265A-4E11-9E4F-E70F530C60AE}" dt="2022-03-14T12:21:26.312" v="1457" actId="47"/>
        <pc:sldMkLst>
          <pc:docMk/>
          <pc:sldMk cId="1934953969" sldId="657"/>
        </pc:sldMkLst>
      </pc:sldChg>
      <pc:sldChg chg="del">
        <pc:chgData name="Siniša Vuksan" userId="3af124f9-b8e7-46e3-9422-21ae1d17ac0b" providerId="ADAL" clId="{745B743F-265A-4E11-9E4F-E70F530C60AE}" dt="2022-03-14T12:21:26.772" v="1458" actId="47"/>
        <pc:sldMkLst>
          <pc:docMk/>
          <pc:sldMk cId="1274089387" sldId="658"/>
        </pc:sldMkLst>
      </pc:sldChg>
      <pc:sldChg chg="delSp del mod delAnim">
        <pc:chgData name="Siniša Vuksan" userId="3af124f9-b8e7-46e3-9422-21ae1d17ac0b" providerId="ADAL" clId="{745B743F-265A-4E11-9E4F-E70F530C60AE}" dt="2022-03-14T12:21:27.179" v="1459" actId="47"/>
        <pc:sldMkLst>
          <pc:docMk/>
          <pc:sldMk cId="220099565" sldId="659"/>
        </pc:sldMkLst>
        <pc:spChg chg="del">
          <ac:chgData name="Siniša Vuksan" userId="3af124f9-b8e7-46e3-9422-21ae1d17ac0b" providerId="ADAL" clId="{745B743F-265A-4E11-9E4F-E70F530C60AE}" dt="2022-03-14T12:20:32.879" v="1439" actId="478"/>
          <ac:spMkLst>
            <pc:docMk/>
            <pc:sldMk cId="220099565" sldId="659"/>
            <ac:spMk id="5" creationId="{16DAC688-5A9D-43DD-8AC0-3F5510D2CB7D}"/>
          </ac:spMkLst>
        </pc:spChg>
      </pc:sldChg>
      <pc:sldChg chg="delSp new del mod">
        <pc:chgData name="Siniša Vuksan" userId="3af124f9-b8e7-46e3-9422-21ae1d17ac0b" providerId="ADAL" clId="{745B743F-265A-4E11-9E4F-E70F530C60AE}" dt="2022-03-14T12:21:28.228" v="1460" actId="47"/>
        <pc:sldMkLst>
          <pc:docMk/>
          <pc:sldMk cId="2216264357" sldId="660"/>
        </pc:sldMkLst>
        <pc:spChg chg="del">
          <ac:chgData name="Siniša Vuksan" userId="3af124f9-b8e7-46e3-9422-21ae1d17ac0b" providerId="ADAL" clId="{745B743F-265A-4E11-9E4F-E70F530C60AE}" dt="2022-03-14T07:59:09.863" v="153" actId="478"/>
          <ac:spMkLst>
            <pc:docMk/>
            <pc:sldMk cId="2216264357" sldId="660"/>
            <ac:spMk id="2" creationId="{E3CF608E-65F6-4672-8E68-B0A8B2A74727}"/>
          </ac:spMkLst>
        </pc:spChg>
        <pc:spChg chg="del">
          <ac:chgData name="Siniša Vuksan" userId="3af124f9-b8e7-46e3-9422-21ae1d17ac0b" providerId="ADAL" clId="{745B743F-265A-4E11-9E4F-E70F530C60AE}" dt="2022-03-14T07:59:09.863" v="153" actId="478"/>
          <ac:spMkLst>
            <pc:docMk/>
            <pc:sldMk cId="2216264357" sldId="660"/>
            <ac:spMk id="3" creationId="{031A2536-AD71-43AD-A071-B5862929FE1A}"/>
          </ac:spMkLst>
        </pc:spChg>
      </pc:sldChg>
      <pc:sldChg chg="delSp modSp add mod ord delAnim modAnim">
        <pc:chgData name="Siniša Vuksan" userId="3af124f9-b8e7-46e3-9422-21ae1d17ac0b" providerId="ADAL" clId="{745B743F-265A-4E11-9E4F-E70F530C60AE}" dt="2022-03-14T12:08:30.279" v="1202"/>
        <pc:sldMkLst>
          <pc:docMk/>
          <pc:sldMk cId="1357009594" sldId="661"/>
        </pc:sldMkLst>
        <pc:spChg chg="mod">
          <ac:chgData name="Siniša Vuksan" userId="3af124f9-b8e7-46e3-9422-21ae1d17ac0b" providerId="ADAL" clId="{745B743F-265A-4E11-9E4F-E70F530C60AE}" dt="2022-03-14T12:03:42.775" v="885" actId="14100"/>
          <ac:spMkLst>
            <pc:docMk/>
            <pc:sldMk cId="1357009594" sldId="661"/>
            <ac:spMk id="6" creationId="{010AB125-9086-4261-98B4-FC5A0801347C}"/>
          </ac:spMkLst>
        </pc:spChg>
        <pc:spChg chg="mod">
          <ac:chgData name="Siniša Vuksan" userId="3af124f9-b8e7-46e3-9422-21ae1d17ac0b" providerId="ADAL" clId="{745B743F-265A-4E11-9E4F-E70F530C60AE}" dt="2022-03-14T12:08:21.513" v="1200" actId="27636"/>
          <ac:spMkLst>
            <pc:docMk/>
            <pc:sldMk cId="1357009594" sldId="661"/>
            <ac:spMk id="12" creationId="{AC29DCD5-85A7-4209-85B4-C9B928246486}"/>
          </ac:spMkLst>
        </pc:spChg>
        <pc:picChg chg="mod">
          <ac:chgData name="Siniša Vuksan" userId="3af124f9-b8e7-46e3-9422-21ae1d17ac0b" providerId="ADAL" clId="{745B743F-265A-4E11-9E4F-E70F530C60AE}" dt="2022-03-14T12:04:37.178" v="894" actId="1037"/>
          <ac:picMkLst>
            <pc:docMk/>
            <pc:sldMk cId="1357009594" sldId="661"/>
            <ac:picMk id="2" creationId="{B69E1C10-ACFD-49C4-B019-6B92ED78F85E}"/>
          </ac:picMkLst>
        </pc:picChg>
        <pc:picChg chg="del">
          <ac:chgData name="Siniša Vuksan" userId="3af124f9-b8e7-46e3-9422-21ae1d17ac0b" providerId="ADAL" clId="{745B743F-265A-4E11-9E4F-E70F530C60AE}" dt="2022-03-14T12:00:00.942" v="796" actId="478"/>
          <ac:picMkLst>
            <pc:docMk/>
            <pc:sldMk cId="1357009594" sldId="661"/>
            <ac:picMk id="3" creationId="{A66B8ECF-6502-492E-B9AB-79FAA2D826F3}"/>
          </ac:picMkLst>
        </pc:picChg>
        <pc:picChg chg="del">
          <ac:chgData name="Siniša Vuksan" userId="3af124f9-b8e7-46e3-9422-21ae1d17ac0b" providerId="ADAL" clId="{745B743F-265A-4E11-9E4F-E70F530C60AE}" dt="2022-03-14T11:59:57.950" v="793" actId="478"/>
          <ac:picMkLst>
            <pc:docMk/>
            <pc:sldMk cId="1357009594" sldId="661"/>
            <ac:picMk id="7" creationId="{18AB4FA7-B9F6-4DC8-A804-8BF642771EDB}"/>
          </ac:picMkLst>
        </pc:picChg>
        <pc:picChg chg="del">
          <ac:chgData name="Siniša Vuksan" userId="3af124f9-b8e7-46e3-9422-21ae1d17ac0b" providerId="ADAL" clId="{745B743F-265A-4E11-9E4F-E70F530C60AE}" dt="2022-03-14T11:59:58.678" v="794" actId="478"/>
          <ac:picMkLst>
            <pc:docMk/>
            <pc:sldMk cId="1357009594" sldId="661"/>
            <ac:picMk id="8" creationId="{3EF08C68-4BE6-463F-BEA2-35739A6A2B9F}"/>
          </ac:picMkLst>
        </pc:picChg>
        <pc:picChg chg="del">
          <ac:chgData name="Siniša Vuksan" userId="3af124f9-b8e7-46e3-9422-21ae1d17ac0b" providerId="ADAL" clId="{745B743F-265A-4E11-9E4F-E70F530C60AE}" dt="2022-03-14T11:59:59.723" v="795" actId="478"/>
          <ac:picMkLst>
            <pc:docMk/>
            <pc:sldMk cId="1357009594" sldId="661"/>
            <ac:picMk id="9" creationId="{311D8EDB-2109-4D3A-9953-B306557C28A8}"/>
          </ac:picMkLst>
        </pc:picChg>
        <pc:picChg chg="mod">
          <ac:chgData name="Siniša Vuksan" userId="3af124f9-b8e7-46e3-9422-21ae1d17ac0b" providerId="ADAL" clId="{745B743F-265A-4E11-9E4F-E70F530C60AE}" dt="2022-03-14T12:05:24.197" v="908" actId="1036"/>
          <ac:picMkLst>
            <pc:docMk/>
            <pc:sldMk cId="1357009594" sldId="661"/>
            <ac:picMk id="10" creationId="{2B1C9B9E-8C18-4DF5-BBBD-8FA6A33A5A17}"/>
          </ac:picMkLst>
        </pc:picChg>
        <pc:picChg chg="del">
          <ac:chgData name="Siniša Vuksan" userId="3af124f9-b8e7-46e3-9422-21ae1d17ac0b" providerId="ADAL" clId="{745B743F-265A-4E11-9E4F-E70F530C60AE}" dt="2022-03-14T11:59:56.921" v="792" actId="478"/>
          <ac:picMkLst>
            <pc:docMk/>
            <pc:sldMk cId="1357009594" sldId="661"/>
            <ac:picMk id="2050" creationId="{13D3371A-6663-45BB-AFF8-C02DCD55DF10}"/>
          </ac:picMkLst>
        </pc:picChg>
      </pc:sldChg>
      <pc:sldChg chg="addSp modSp add mod modAnim">
        <pc:chgData name="Siniša Vuksan" userId="3af124f9-b8e7-46e3-9422-21ae1d17ac0b" providerId="ADAL" clId="{745B743F-265A-4E11-9E4F-E70F530C60AE}" dt="2022-03-14T12:34:09.511" v="2320" actId="20577"/>
        <pc:sldMkLst>
          <pc:docMk/>
          <pc:sldMk cId="346315606" sldId="662"/>
        </pc:sldMkLst>
        <pc:spChg chg="add mod">
          <ac:chgData name="Siniša Vuksan" userId="3af124f9-b8e7-46e3-9422-21ae1d17ac0b" providerId="ADAL" clId="{745B743F-265A-4E11-9E4F-E70F530C60AE}" dt="2022-03-14T12:32:00.502" v="2165" actId="20577"/>
          <ac:spMkLst>
            <pc:docMk/>
            <pc:sldMk cId="346315606" sldId="662"/>
            <ac:spMk id="5" creationId="{2709EC4F-4389-4685-9C3F-4CB1BBFDC07A}"/>
          </ac:spMkLst>
        </pc:spChg>
        <pc:spChg chg="mod">
          <ac:chgData name="Siniša Vuksan" userId="3af124f9-b8e7-46e3-9422-21ae1d17ac0b" providerId="ADAL" clId="{745B743F-265A-4E11-9E4F-E70F530C60AE}" dt="2022-03-14T12:24:49.048" v="1793" actId="1036"/>
          <ac:spMkLst>
            <pc:docMk/>
            <pc:sldMk cId="346315606" sldId="662"/>
            <ac:spMk id="6" creationId="{010AB125-9086-4261-98B4-FC5A0801347C}"/>
          </ac:spMkLst>
        </pc:spChg>
        <pc:spChg chg="add mod">
          <ac:chgData name="Siniša Vuksan" userId="3af124f9-b8e7-46e3-9422-21ae1d17ac0b" providerId="ADAL" clId="{745B743F-265A-4E11-9E4F-E70F530C60AE}" dt="2022-03-14T12:32:32.929" v="2212" actId="20577"/>
          <ac:spMkLst>
            <pc:docMk/>
            <pc:sldMk cId="346315606" sldId="662"/>
            <ac:spMk id="7" creationId="{591F96E6-80AD-4B51-834E-9D1A203993CD}"/>
          </ac:spMkLst>
        </pc:spChg>
        <pc:spChg chg="add mod">
          <ac:chgData name="Siniša Vuksan" userId="3af124f9-b8e7-46e3-9422-21ae1d17ac0b" providerId="ADAL" clId="{745B743F-265A-4E11-9E4F-E70F530C60AE}" dt="2022-03-14T12:33:34.592" v="2274" actId="20577"/>
          <ac:spMkLst>
            <pc:docMk/>
            <pc:sldMk cId="346315606" sldId="662"/>
            <ac:spMk id="8" creationId="{53804DBC-2A0E-4F40-A0FF-150790438976}"/>
          </ac:spMkLst>
        </pc:spChg>
        <pc:spChg chg="add mod">
          <ac:chgData name="Siniša Vuksan" userId="3af124f9-b8e7-46e3-9422-21ae1d17ac0b" providerId="ADAL" clId="{745B743F-265A-4E11-9E4F-E70F530C60AE}" dt="2022-03-14T12:34:09.511" v="2320" actId="20577"/>
          <ac:spMkLst>
            <pc:docMk/>
            <pc:sldMk cId="346315606" sldId="662"/>
            <ac:spMk id="9" creationId="{1CADB0D2-1647-4931-BC00-6A5C348A5C2D}"/>
          </ac:spMkLst>
        </pc:spChg>
        <pc:picChg chg="mod">
          <ac:chgData name="Siniša Vuksan" userId="3af124f9-b8e7-46e3-9422-21ae1d17ac0b" providerId="ADAL" clId="{745B743F-265A-4E11-9E4F-E70F530C60AE}" dt="2022-03-14T12:23:57.591" v="1653" actId="1076"/>
          <ac:picMkLst>
            <pc:docMk/>
            <pc:sldMk cId="346315606" sldId="662"/>
            <ac:picMk id="2" creationId="{B69E1C10-ACFD-49C4-B019-6B92ED78F85E}"/>
          </ac:picMkLst>
        </pc:picChg>
        <pc:picChg chg="mod">
          <ac:chgData name="Siniša Vuksan" userId="3af124f9-b8e7-46e3-9422-21ae1d17ac0b" providerId="ADAL" clId="{745B743F-265A-4E11-9E4F-E70F530C60AE}" dt="2022-03-14T12:20:55.693" v="1445" actId="14100"/>
          <ac:picMkLst>
            <pc:docMk/>
            <pc:sldMk cId="346315606" sldId="662"/>
            <ac:picMk id="4" creationId="{1B2619D9-4F98-4A11-8FFE-57C7EB1F529A}"/>
          </ac:picMkLst>
        </pc:picChg>
      </pc:sldChg>
      <pc:sldChg chg="addSp modSp add mod modAnim">
        <pc:chgData name="Siniša Vuksan" userId="3af124f9-b8e7-46e3-9422-21ae1d17ac0b" providerId="ADAL" clId="{745B743F-265A-4E11-9E4F-E70F530C60AE}" dt="2022-03-14T12:34:58.169" v="2352" actId="20577"/>
        <pc:sldMkLst>
          <pc:docMk/>
          <pc:sldMk cId="1094497674" sldId="663"/>
        </pc:sldMkLst>
        <pc:spChg chg="mod">
          <ac:chgData name="Siniša Vuksan" userId="3af124f9-b8e7-46e3-9422-21ae1d17ac0b" providerId="ADAL" clId="{745B743F-265A-4E11-9E4F-E70F530C60AE}" dt="2022-03-14T12:34:31.606" v="2331" actId="20577"/>
          <ac:spMkLst>
            <pc:docMk/>
            <pc:sldMk cId="1094497674" sldId="663"/>
            <ac:spMk id="5" creationId="{2709EC4F-4389-4685-9C3F-4CB1BBFDC07A}"/>
          </ac:spMkLst>
        </pc:spChg>
        <pc:spChg chg="mod">
          <ac:chgData name="Siniša Vuksan" userId="3af124f9-b8e7-46e3-9422-21ae1d17ac0b" providerId="ADAL" clId="{745B743F-265A-4E11-9E4F-E70F530C60AE}" dt="2022-03-14T12:27:41.159" v="2003" actId="20577"/>
          <ac:spMkLst>
            <pc:docMk/>
            <pc:sldMk cId="1094497674" sldId="663"/>
            <ac:spMk id="6" creationId="{010AB125-9086-4261-98B4-FC5A0801347C}"/>
          </ac:spMkLst>
        </pc:spChg>
        <pc:spChg chg="add mod">
          <ac:chgData name="Siniša Vuksan" userId="3af124f9-b8e7-46e3-9422-21ae1d17ac0b" providerId="ADAL" clId="{745B743F-265A-4E11-9E4F-E70F530C60AE}" dt="2022-03-14T12:34:46.007" v="2339" actId="20577"/>
          <ac:spMkLst>
            <pc:docMk/>
            <pc:sldMk cId="1094497674" sldId="663"/>
            <ac:spMk id="7" creationId="{9E0A523F-26C8-4505-BD9A-9B7D790E4D8F}"/>
          </ac:spMkLst>
        </pc:spChg>
        <pc:spChg chg="add mod">
          <ac:chgData name="Siniša Vuksan" userId="3af124f9-b8e7-46e3-9422-21ae1d17ac0b" providerId="ADAL" clId="{745B743F-265A-4E11-9E4F-E70F530C60AE}" dt="2022-03-14T12:34:58.169" v="2352" actId="20577"/>
          <ac:spMkLst>
            <pc:docMk/>
            <pc:sldMk cId="1094497674" sldId="663"/>
            <ac:spMk id="8" creationId="{EB224EB4-8558-4938-9013-06088471A3A7}"/>
          </ac:spMkLst>
        </pc:spChg>
        <pc:picChg chg="mod">
          <ac:chgData name="Siniša Vuksan" userId="3af124f9-b8e7-46e3-9422-21ae1d17ac0b" providerId="ADAL" clId="{745B743F-265A-4E11-9E4F-E70F530C60AE}" dt="2022-03-14T12:25:44.456" v="1799" actId="1076"/>
          <ac:picMkLst>
            <pc:docMk/>
            <pc:sldMk cId="1094497674" sldId="663"/>
            <ac:picMk id="2" creationId="{B69E1C10-ACFD-49C4-B019-6B92ED78F85E}"/>
          </ac:picMkLst>
        </pc:picChg>
      </pc:sldChg>
      <pc:sldChg chg="addSp delSp modSp add mod ord addAnim delAnim modAnim">
        <pc:chgData name="Siniša Vuksan" userId="3af124f9-b8e7-46e3-9422-21ae1d17ac0b" providerId="ADAL" clId="{745B743F-265A-4E11-9E4F-E70F530C60AE}" dt="2022-03-14T12:30:49.561" v="2077" actId="20577"/>
        <pc:sldMkLst>
          <pc:docMk/>
          <pc:sldMk cId="2443510661" sldId="664"/>
        </pc:sldMkLst>
        <pc:spChg chg="add del mod">
          <ac:chgData name="Siniša Vuksan" userId="3af124f9-b8e7-46e3-9422-21ae1d17ac0b" providerId="ADAL" clId="{745B743F-265A-4E11-9E4F-E70F530C60AE}" dt="2022-03-14T12:29:36.254" v="2016" actId="21"/>
          <ac:spMkLst>
            <pc:docMk/>
            <pc:sldMk cId="2443510661" sldId="664"/>
            <ac:spMk id="5" creationId="{2709EC4F-4389-4685-9C3F-4CB1BBFDC07A}"/>
          </ac:spMkLst>
        </pc:spChg>
        <pc:spChg chg="mod">
          <ac:chgData name="Siniša Vuksan" userId="3af124f9-b8e7-46e3-9422-21ae1d17ac0b" providerId="ADAL" clId="{745B743F-265A-4E11-9E4F-E70F530C60AE}" dt="2022-03-14T12:23:12.472" v="1646" actId="1036"/>
          <ac:spMkLst>
            <pc:docMk/>
            <pc:sldMk cId="2443510661" sldId="664"/>
            <ac:spMk id="6" creationId="{010AB125-9086-4261-98B4-FC5A0801347C}"/>
          </ac:spMkLst>
        </pc:spChg>
        <pc:spChg chg="add mod">
          <ac:chgData name="Siniša Vuksan" userId="3af124f9-b8e7-46e3-9422-21ae1d17ac0b" providerId="ADAL" clId="{745B743F-265A-4E11-9E4F-E70F530C60AE}" dt="2022-03-14T12:30:17.967" v="2037" actId="20577"/>
          <ac:spMkLst>
            <pc:docMk/>
            <pc:sldMk cId="2443510661" sldId="664"/>
            <ac:spMk id="7" creationId="{EC4E901D-9631-49BF-835F-84863F875C01}"/>
          </ac:spMkLst>
        </pc:spChg>
        <pc:spChg chg="add mod">
          <ac:chgData name="Siniša Vuksan" userId="3af124f9-b8e7-46e3-9422-21ae1d17ac0b" providerId="ADAL" clId="{745B743F-265A-4E11-9E4F-E70F530C60AE}" dt="2022-03-14T12:30:23.337" v="2048" actId="20577"/>
          <ac:spMkLst>
            <pc:docMk/>
            <pc:sldMk cId="2443510661" sldId="664"/>
            <ac:spMk id="8" creationId="{28727108-1FDA-4B6A-B0F0-D5E0C698CA6E}"/>
          </ac:spMkLst>
        </pc:spChg>
        <pc:spChg chg="add mod">
          <ac:chgData name="Siniša Vuksan" userId="3af124f9-b8e7-46e3-9422-21ae1d17ac0b" providerId="ADAL" clId="{745B743F-265A-4E11-9E4F-E70F530C60AE}" dt="2022-03-14T12:30:31.509" v="2053" actId="20577"/>
          <ac:spMkLst>
            <pc:docMk/>
            <pc:sldMk cId="2443510661" sldId="664"/>
            <ac:spMk id="9" creationId="{1885C2B2-0399-4485-920E-4296174BFE6D}"/>
          </ac:spMkLst>
        </pc:spChg>
        <pc:spChg chg="add mod">
          <ac:chgData name="Siniša Vuksan" userId="3af124f9-b8e7-46e3-9422-21ae1d17ac0b" providerId="ADAL" clId="{745B743F-265A-4E11-9E4F-E70F530C60AE}" dt="2022-03-14T12:30:38.260" v="2061" actId="20577"/>
          <ac:spMkLst>
            <pc:docMk/>
            <pc:sldMk cId="2443510661" sldId="664"/>
            <ac:spMk id="10" creationId="{9D6E8E6F-9061-456A-BA0A-B62DD91EFDFF}"/>
          </ac:spMkLst>
        </pc:spChg>
        <pc:spChg chg="add mod">
          <ac:chgData name="Siniša Vuksan" userId="3af124f9-b8e7-46e3-9422-21ae1d17ac0b" providerId="ADAL" clId="{745B743F-265A-4E11-9E4F-E70F530C60AE}" dt="2022-03-14T12:30:49.561" v="2077" actId="20577"/>
          <ac:spMkLst>
            <pc:docMk/>
            <pc:sldMk cId="2443510661" sldId="664"/>
            <ac:spMk id="11" creationId="{EDC66740-57BD-4A44-950F-0504C755E83B}"/>
          </ac:spMkLst>
        </pc:spChg>
        <pc:picChg chg="mod">
          <ac:chgData name="Siniša Vuksan" userId="3af124f9-b8e7-46e3-9422-21ae1d17ac0b" providerId="ADAL" clId="{745B743F-265A-4E11-9E4F-E70F530C60AE}" dt="2022-03-14T12:22:23.528" v="1470" actId="1076"/>
          <ac:picMkLst>
            <pc:docMk/>
            <pc:sldMk cId="2443510661" sldId="664"/>
            <ac:picMk id="2" creationId="{B69E1C10-ACFD-49C4-B019-6B92ED78F85E}"/>
          </ac:picMkLst>
        </pc:picChg>
      </pc:sldChg>
    </pc:docChg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E7552B44-A0C8-490C-B223-B36916406976}" dt="2021-11-18T09:03:52.473" v="77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E7552B44-A0C8-490C-B223-B36916406976}" dt="2021-11-18T09:02:46.172" v="71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3:52.473" v="77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7552B44-A0C8-490C-B223-B36916406976}" dt="2021-11-18T09:03:42.924" v="73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E7552B44-A0C8-490C-B223-B36916406976}" dt="2021-11-18T09:26:02.989" v="52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E7552B44-A0C8-490C-B223-B36916406976}" dt="2021-11-18T09:26:02.989" v="52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4:06.368" v="81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E7552B44-A0C8-490C-B223-B36916406976}" dt="2021-11-18T09:03:59.708" v="7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E7552B44-A0C8-490C-B223-B36916406976}" dt="2021-11-18T11:38:09.005" v="2843" actId="2696"/>
        <pc:sldMkLst>
          <pc:docMk/>
          <pc:sldMk cId="3405702764" sldId="503"/>
        </pc:sldMkLst>
      </pc:sldChg>
      <pc:sldChg chg="addSp delSp modSp delAnim modAnim">
        <pc:chgData name="Siniša Vuksan" userId="3af124f9-b8e7-46e3-9422-21ae1d17ac0b" providerId="ADAL" clId="{E7552B44-A0C8-490C-B223-B36916406976}" dt="2021-11-18T12:01:44.750" v="3116" actId="20577"/>
        <pc:sldMkLst>
          <pc:docMk/>
          <pc:sldMk cId="200756692" sldId="511"/>
        </pc:sldMkLst>
        <pc:spChg chg="del">
          <ac:chgData name="Siniša Vuksan" userId="3af124f9-b8e7-46e3-9422-21ae1d17ac0b" providerId="ADAL" clId="{E7552B44-A0C8-490C-B223-B36916406976}" dt="2021-11-18T09:35:42.887" v="883" actId="478"/>
          <ac:spMkLst>
            <pc:docMk/>
            <pc:sldMk cId="200756692" sldId="511"/>
            <ac:spMk id="6" creationId="{010AB125-9086-4261-98B4-FC5A0801347C}"/>
          </ac:spMkLst>
        </pc:spChg>
        <pc:spChg chg="del">
          <ac:chgData name="Siniša Vuksan" userId="3af124f9-b8e7-46e3-9422-21ae1d17ac0b" providerId="ADAL" clId="{E7552B44-A0C8-490C-B223-B36916406976}" dt="2021-11-18T09:35:45.052" v="885" actId="478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09:36:23.487" v="896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E7552B44-A0C8-490C-B223-B36916406976}" dt="2021-11-18T12:01:44.750" v="3116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7552B44-A0C8-490C-B223-B36916406976}" dt="2021-11-18T09:37:07.941" v="905" actId="1076"/>
          <ac:spMkLst>
            <pc:docMk/>
            <pc:sldMk cId="200756692" sldId="511"/>
            <ac:spMk id="10" creationId="{4B2349A6-8903-43C1-9216-2DE1B381E62F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1" creationId="{85FE9B36-A468-4488-B977-6D70F45785B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2" creationId="{B186FFAF-2FF5-4AB7-A0BB-E746881012E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3" creationId="{D604060E-4172-4047-8FD9-1F0484B7AA1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4" creationId="{53F877E9-F82D-40B9-8EDA-E628D1538B86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5" creationId="{E51C6792-0226-412F-88CE-A59828B94F52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6" creationId="{F709EA89-83BD-4934-AEE2-372836A6C090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7" creationId="{0FDF1FD7-B3AB-4325-9C05-192BC6B7280A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8" creationId="{BF57868B-FC94-4A7E-AEC6-9AFA975A34AD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9" creationId="{3EC2E1F5-56C0-42B2-B90D-8CDF9CA34A2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0" creationId="{E2828889-C40D-4E46-B90D-1795375C5EDB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1" creationId="{AC0C774B-65B2-4D60-9090-CBD8D63FE059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2" creationId="{A431FA76-3D0C-4339-9B99-D31E22A6CB67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3" creationId="{F1CA20F4-317B-491C-BE8A-AB925F05AB8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4" creationId="{D87C6223-173B-4B4C-B588-83D3ED4411B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5" creationId="{8684BD7E-730B-48BD-AC7C-3988A765D691}"/>
          </ac:spMkLst>
        </pc:spChg>
        <pc:spChg chg="del mod">
          <ac:chgData name="Siniša Vuksan" userId="3af124f9-b8e7-46e3-9422-21ae1d17ac0b" providerId="ADAL" clId="{E7552B44-A0C8-490C-B223-B36916406976}" dt="2021-11-18T09:35:41.130" v="882" actId="478"/>
          <ac:spMkLst>
            <pc:docMk/>
            <pc:sldMk cId="200756692" sldId="511"/>
            <ac:spMk id="26" creationId="{8F0AB279-929B-4CED-9476-673939D58ED5}"/>
          </ac:spMkLst>
        </pc:spChg>
        <pc:spChg chg="add mod">
          <ac:chgData name="Siniša Vuksan" userId="3af124f9-b8e7-46e3-9422-21ae1d17ac0b" providerId="ADAL" clId="{E7552B44-A0C8-490C-B223-B36916406976}" dt="2021-11-18T09:36:45.275" v="901" actId="1076"/>
          <ac:spMkLst>
            <pc:docMk/>
            <pc:sldMk cId="200756692" sldId="511"/>
            <ac:spMk id="27" creationId="{F58D0F7B-64E7-4310-8352-4092F1C232BD}"/>
          </ac:spMkLst>
        </pc:spChg>
        <pc:picChg chg="del mod">
          <ac:chgData name="Siniša Vuksan" userId="3af124f9-b8e7-46e3-9422-21ae1d17ac0b" providerId="ADAL" clId="{E7552B44-A0C8-490C-B223-B36916406976}" dt="2021-11-18T09:35:38.210" v="879" actId="478"/>
          <ac:picMkLst>
            <pc:docMk/>
            <pc:sldMk cId="200756692" sldId="511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35:43.448" v="884" actId="478"/>
          <ac:picMkLst>
            <pc:docMk/>
            <pc:sldMk cId="200756692" sldId="511"/>
            <ac:picMk id="3" creationId="{A572FB5E-57EC-45CA-B012-1271E7F2A910}"/>
          </ac:picMkLst>
        </pc:picChg>
        <pc:picChg chg="del mod">
          <ac:chgData name="Siniša Vuksan" userId="3af124f9-b8e7-46e3-9422-21ae1d17ac0b" providerId="ADAL" clId="{E7552B44-A0C8-490C-B223-B36916406976}" dt="2021-11-18T09:35:39.073" v="880" actId="478"/>
          <ac:picMkLst>
            <pc:docMk/>
            <pc:sldMk cId="200756692" sldId="51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7552B44-A0C8-490C-B223-B36916406976}" dt="2021-11-18T11:38:06.510" v="2834" actId="2696"/>
        <pc:sldMkLst>
          <pc:docMk/>
          <pc:sldMk cId="1620520765" sldId="513"/>
        </pc:sldMkLst>
      </pc:sldChg>
      <pc:sldChg chg="del">
        <pc:chgData name="Siniša Vuksan" userId="3af124f9-b8e7-46e3-9422-21ae1d17ac0b" providerId="ADAL" clId="{E7552B44-A0C8-490C-B223-B36916406976}" dt="2021-11-18T11:38:06.886" v="2835" actId="2696"/>
        <pc:sldMkLst>
          <pc:docMk/>
          <pc:sldMk cId="2951334352" sldId="514"/>
        </pc:sldMkLst>
      </pc:sldChg>
      <pc:sldChg chg="del">
        <pc:chgData name="Siniša Vuksan" userId="3af124f9-b8e7-46e3-9422-21ae1d17ac0b" providerId="ADAL" clId="{E7552B44-A0C8-490C-B223-B36916406976}" dt="2021-11-18T11:38:07.137" v="2836" actId="2696"/>
        <pc:sldMkLst>
          <pc:docMk/>
          <pc:sldMk cId="1262942382" sldId="515"/>
        </pc:sldMkLst>
      </pc:sldChg>
      <pc:sldChg chg="del">
        <pc:chgData name="Siniša Vuksan" userId="3af124f9-b8e7-46e3-9422-21ae1d17ac0b" providerId="ADAL" clId="{E7552B44-A0C8-490C-B223-B36916406976}" dt="2021-11-18T11:38:07.308" v="2837" actId="2696"/>
        <pc:sldMkLst>
          <pc:docMk/>
          <pc:sldMk cId="225200340" sldId="516"/>
        </pc:sldMkLst>
      </pc:sldChg>
      <pc:sldChg chg="del">
        <pc:chgData name="Siniša Vuksan" userId="3af124f9-b8e7-46e3-9422-21ae1d17ac0b" providerId="ADAL" clId="{E7552B44-A0C8-490C-B223-B36916406976}" dt="2021-11-18T11:38:07.481" v="2838" actId="2696"/>
        <pc:sldMkLst>
          <pc:docMk/>
          <pc:sldMk cId="1097858410" sldId="517"/>
        </pc:sldMkLst>
      </pc:sldChg>
      <pc:sldChg chg="del">
        <pc:chgData name="Siniša Vuksan" userId="3af124f9-b8e7-46e3-9422-21ae1d17ac0b" providerId="ADAL" clId="{E7552B44-A0C8-490C-B223-B36916406976}" dt="2021-11-18T11:38:07.660" v="2839" actId="2696"/>
        <pc:sldMkLst>
          <pc:docMk/>
          <pc:sldMk cId="2088863912" sldId="518"/>
        </pc:sldMkLst>
      </pc:sldChg>
      <pc:sldChg chg="del">
        <pc:chgData name="Siniša Vuksan" userId="3af124f9-b8e7-46e3-9422-21ae1d17ac0b" providerId="ADAL" clId="{E7552B44-A0C8-490C-B223-B36916406976}" dt="2021-11-18T11:38:08.083" v="2840" actId="2696"/>
        <pc:sldMkLst>
          <pc:docMk/>
          <pc:sldMk cId="3270624783" sldId="519"/>
        </pc:sldMkLst>
      </pc:sldChg>
      <pc:sldChg chg="del">
        <pc:chgData name="Siniša Vuksan" userId="3af124f9-b8e7-46e3-9422-21ae1d17ac0b" providerId="ADAL" clId="{E7552B44-A0C8-490C-B223-B36916406976}" dt="2021-11-18T11:38:08.272" v="2841" actId="2696"/>
        <pc:sldMkLst>
          <pc:docMk/>
          <pc:sldMk cId="45360814" sldId="520"/>
        </pc:sldMkLst>
      </pc:sldChg>
      <pc:sldChg chg="del">
        <pc:chgData name="Siniša Vuksan" userId="3af124f9-b8e7-46e3-9422-21ae1d17ac0b" providerId="ADAL" clId="{E7552B44-A0C8-490C-B223-B36916406976}" dt="2021-11-18T11:38:08.785" v="2842" actId="2696"/>
        <pc:sldMkLst>
          <pc:docMk/>
          <pc:sldMk cId="1629646914" sldId="521"/>
        </pc:sldMkLst>
      </pc:sldChg>
      <pc:sldChg chg="del">
        <pc:chgData name="Siniša Vuksan" userId="3af124f9-b8e7-46e3-9422-21ae1d17ac0b" providerId="ADAL" clId="{E7552B44-A0C8-490C-B223-B36916406976}" dt="2021-11-18T11:38:09.504" v="2844" actId="2696"/>
        <pc:sldMkLst>
          <pc:docMk/>
          <pc:sldMk cId="2950266519" sldId="522"/>
        </pc:sldMkLst>
      </pc:sldChg>
      <pc:sldChg chg="del">
        <pc:chgData name="Siniša Vuksan" userId="3af124f9-b8e7-46e3-9422-21ae1d17ac0b" providerId="ADAL" clId="{E7552B44-A0C8-490C-B223-B36916406976}" dt="2021-11-18T11:38:09.692" v="2845" actId="2696"/>
        <pc:sldMkLst>
          <pc:docMk/>
          <pc:sldMk cId="3714486975" sldId="524"/>
        </pc:sldMkLst>
      </pc:sldChg>
      <pc:sldChg chg="add del">
        <pc:chgData name="Siniša Vuksan" userId="3af124f9-b8e7-46e3-9422-21ae1d17ac0b" providerId="ADAL" clId="{E7552B44-A0C8-490C-B223-B36916406976}" dt="2021-11-18T11:38:06.040" v="2833" actId="2696"/>
        <pc:sldMkLst>
          <pc:docMk/>
          <pc:sldMk cId="3044473799" sldId="525"/>
        </pc:sldMkLst>
      </pc:sldChg>
      <pc:sldChg chg="addSp delSp modSp add delAnim modAnim">
        <pc:chgData name="Siniša Vuksan" userId="3af124f9-b8e7-46e3-9422-21ae1d17ac0b" providerId="ADAL" clId="{E7552B44-A0C8-490C-B223-B36916406976}" dt="2021-11-18T12:02:23.698" v="3117"/>
        <pc:sldMkLst>
          <pc:docMk/>
          <pc:sldMk cId="2762813729" sldId="526"/>
        </pc:sldMkLst>
        <pc:spChg chg="mod">
          <ac:chgData name="Siniša Vuksan" userId="3af124f9-b8e7-46e3-9422-21ae1d17ac0b" providerId="ADAL" clId="{E7552B44-A0C8-490C-B223-B36916406976}" dt="2021-11-18T09:48:01.691" v="1084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09:43:16.325" v="914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09:43:19.603" v="916" actId="478"/>
          <ac:spMkLst>
            <pc:docMk/>
            <pc:sldMk cId="2762813729" sldId="526"/>
            <ac:spMk id="9" creationId="{8F06FBBD-94EE-44A7-B2B6-47CA03C17815}"/>
          </ac:spMkLst>
        </pc:spChg>
        <pc:spChg chg="add mod">
          <ac:chgData name="Siniša Vuksan" userId="3af124f9-b8e7-46e3-9422-21ae1d17ac0b" providerId="ADAL" clId="{E7552B44-A0C8-490C-B223-B36916406976}" dt="2021-11-18T09:48:32.330" v="1096" actId="20577"/>
          <ac:spMkLst>
            <pc:docMk/>
            <pc:sldMk cId="2762813729" sldId="526"/>
            <ac:spMk id="10" creationId="{2F5D493A-1D5A-47CD-91DA-CD5D179EF30C}"/>
          </ac:spMkLst>
        </pc:spChg>
        <pc:spChg chg="add mod">
          <ac:chgData name="Siniša Vuksan" userId="3af124f9-b8e7-46e3-9422-21ae1d17ac0b" providerId="ADAL" clId="{E7552B44-A0C8-490C-B223-B36916406976}" dt="2021-11-18T09:51:57.994" v="1214" actId="255"/>
          <ac:spMkLst>
            <pc:docMk/>
            <pc:sldMk cId="2762813729" sldId="526"/>
            <ac:spMk id="11" creationId="{58069BE6-4B81-438D-900B-C21BB1B68360}"/>
          </ac:spMkLst>
        </pc:spChg>
        <pc:spChg chg="add mod">
          <ac:chgData name="Siniša Vuksan" userId="3af124f9-b8e7-46e3-9422-21ae1d17ac0b" providerId="ADAL" clId="{E7552B44-A0C8-490C-B223-B36916406976}" dt="2021-11-18T09:49:25.240" v="1129" actId="20577"/>
          <ac:spMkLst>
            <pc:docMk/>
            <pc:sldMk cId="2762813729" sldId="526"/>
            <ac:spMk id="12" creationId="{F10E96AA-A32F-4080-81DD-A8C57A503A0E}"/>
          </ac:spMkLst>
        </pc:spChg>
        <pc:spChg chg="add mod">
          <ac:chgData name="Siniša Vuksan" userId="3af124f9-b8e7-46e3-9422-21ae1d17ac0b" providerId="ADAL" clId="{E7552B44-A0C8-490C-B223-B36916406976}" dt="2021-11-18T09:49:34.664" v="1138" actId="20577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09:43:21.655" v="917" actId="478"/>
          <ac:spMkLst>
            <pc:docMk/>
            <pc:sldMk cId="2762813729" sldId="526"/>
            <ac:spMk id="14" creationId="{42FCE229-8671-47C7-9826-50D294865FC1}"/>
          </ac:spMkLst>
        </pc:spChg>
        <pc:spChg chg="add mod">
          <ac:chgData name="Siniša Vuksan" userId="3af124f9-b8e7-46e3-9422-21ae1d17ac0b" providerId="ADAL" clId="{E7552B44-A0C8-490C-B223-B36916406976}" dt="2021-11-18T09:51:53.873" v="1213" actId="255"/>
          <ac:spMkLst>
            <pc:docMk/>
            <pc:sldMk cId="2762813729" sldId="526"/>
            <ac:spMk id="15" creationId="{985B1F0F-3EF9-495F-9ADA-5F365127805F}"/>
          </ac:spMkLst>
        </pc:spChg>
        <pc:spChg chg="add mod">
          <ac:chgData name="Siniša Vuksan" userId="3af124f9-b8e7-46e3-9422-21ae1d17ac0b" providerId="ADAL" clId="{E7552B44-A0C8-490C-B223-B36916406976}" dt="2021-11-18T09:50:02.383" v="1158" actId="20577"/>
          <ac:spMkLst>
            <pc:docMk/>
            <pc:sldMk cId="2762813729" sldId="526"/>
            <ac:spMk id="16" creationId="{3642C0A8-F601-4A89-93C6-E21818B5D63B}"/>
          </ac:spMkLst>
        </pc:spChg>
        <pc:spChg chg="add mod">
          <ac:chgData name="Siniša Vuksan" userId="3af124f9-b8e7-46e3-9422-21ae1d17ac0b" providerId="ADAL" clId="{E7552B44-A0C8-490C-B223-B36916406976}" dt="2021-11-18T09:51:48.666" v="1212" actId="255"/>
          <ac:spMkLst>
            <pc:docMk/>
            <pc:sldMk cId="2762813729" sldId="526"/>
            <ac:spMk id="17" creationId="{0F416F05-1F18-47A3-955A-F35776533FD9}"/>
          </ac:spMkLst>
        </pc:spChg>
        <pc:spChg chg="add mod">
          <ac:chgData name="Siniša Vuksan" userId="3af124f9-b8e7-46e3-9422-21ae1d17ac0b" providerId="ADAL" clId="{E7552B44-A0C8-490C-B223-B36916406976}" dt="2021-11-18T09:51:12.051" v="1199" actId="20577"/>
          <ac:spMkLst>
            <pc:docMk/>
            <pc:sldMk cId="2762813729" sldId="526"/>
            <ac:spMk id="18" creationId="{A5AD6C4F-2311-4B1F-BBCE-A475AD020040}"/>
          </ac:spMkLst>
        </pc:spChg>
        <pc:spChg chg="add mod">
          <ac:chgData name="Siniša Vuksan" userId="3af124f9-b8e7-46e3-9422-21ae1d17ac0b" providerId="ADAL" clId="{E7552B44-A0C8-490C-B223-B36916406976}" dt="2021-11-18T09:51:34.331" v="1209" actId="20577"/>
          <ac:spMkLst>
            <pc:docMk/>
            <pc:sldMk cId="2762813729" sldId="526"/>
            <ac:spMk id="19" creationId="{EBFB9998-0B26-4032-8C5A-7C0026E9F338}"/>
          </ac:spMkLst>
        </pc:spChg>
        <pc:spChg chg="add mod">
          <ac:chgData name="Siniša Vuksan" userId="3af124f9-b8e7-46e3-9422-21ae1d17ac0b" providerId="ADAL" clId="{E7552B44-A0C8-490C-B223-B36916406976}" dt="2021-11-18T09:52:14.613" v="1222" actId="1076"/>
          <ac:spMkLst>
            <pc:docMk/>
            <pc:sldMk cId="2762813729" sldId="526"/>
            <ac:spMk id="20" creationId="{8E7E5947-9070-4DB2-899B-49D1DBE92549}"/>
          </ac:spMkLst>
        </pc:spChg>
        <pc:spChg chg="add mod">
          <ac:chgData name="Siniša Vuksan" userId="3af124f9-b8e7-46e3-9422-21ae1d17ac0b" providerId="ADAL" clId="{E7552B44-A0C8-490C-B223-B36916406976}" dt="2021-11-18T09:58:47.528" v="1307" actId="14100"/>
          <ac:spMkLst>
            <pc:docMk/>
            <pc:sldMk cId="2762813729" sldId="526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09:51:27.105" v="1203" actId="1076"/>
          <ac:picMkLst>
            <pc:docMk/>
            <pc:sldMk cId="2762813729" sldId="52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43:17.762" v="915" actId="478"/>
          <ac:picMkLst>
            <pc:docMk/>
            <pc:sldMk cId="2762813729" sldId="52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09:59:25.112" v="1312" actId="14826"/>
          <ac:picMkLst>
            <pc:docMk/>
            <pc:sldMk cId="2762813729" sldId="526"/>
            <ac:picMk id="4" creationId="{1B2619D9-4F98-4A11-8FFE-57C7EB1F529A}"/>
          </ac:picMkLst>
        </pc:picChg>
      </pc:sldChg>
      <pc:sldChg chg="delSp new add del">
        <pc:chgData name="Siniša Vuksan" userId="3af124f9-b8e7-46e3-9422-21ae1d17ac0b" providerId="ADAL" clId="{E7552B44-A0C8-490C-B223-B36916406976}" dt="2021-11-18T11:38:09.881" v="2846" actId="2696"/>
        <pc:sldMkLst>
          <pc:docMk/>
          <pc:sldMk cId="711571235" sldId="527"/>
        </pc:sldMkLst>
        <pc:spChg chg="del">
          <ac:chgData name="Siniša Vuksan" userId="3af124f9-b8e7-46e3-9422-21ae1d17ac0b" providerId="ADAL" clId="{E7552B44-A0C8-490C-B223-B36916406976}" dt="2021-11-18T09:58:56.687" v="1310" actId="478"/>
          <ac:spMkLst>
            <pc:docMk/>
            <pc:sldMk cId="711571235" sldId="527"/>
            <ac:spMk id="2" creationId="{971378A5-A76E-455D-8E81-292A229D089C}"/>
          </ac:spMkLst>
        </pc:spChg>
        <pc:spChg chg="del">
          <ac:chgData name="Siniša Vuksan" userId="3af124f9-b8e7-46e3-9422-21ae1d17ac0b" providerId="ADAL" clId="{E7552B44-A0C8-490C-B223-B36916406976}" dt="2021-11-18T09:58:58.025" v="1311" actId="478"/>
          <ac:spMkLst>
            <pc:docMk/>
            <pc:sldMk cId="711571235" sldId="527"/>
            <ac:spMk id="3" creationId="{20DB9FFF-F80C-4F96-B4EA-8AACD958E110}"/>
          </ac:spMkLst>
        </pc:spChg>
      </pc:sldChg>
      <pc:sldChg chg="addSp delSp modSp add ord delAnim modAnim">
        <pc:chgData name="Siniša Vuksan" userId="3af124f9-b8e7-46e3-9422-21ae1d17ac0b" providerId="ADAL" clId="{E7552B44-A0C8-490C-B223-B36916406976}" dt="2021-11-18T10:06:15.878" v="1592"/>
        <pc:sldMkLst>
          <pc:docMk/>
          <pc:sldMk cId="3759385230" sldId="528"/>
        </pc:sldMkLst>
        <pc:spChg chg="mod">
          <ac:chgData name="Siniša Vuksan" userId="3af124f9-b8e7-46e3-9422-21ae1d17ac0b" providerId="ADAL" clId="{E7552B44-A0C8-490C-B223-B36916406976}" dt="2021-11-18T10:02:14.932" v="1337" actId="20577"/>
          <ac:spMkLst>
            <pc:docMk/>
            <pc:sldMk cId="3759385230" sldId="5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0:02:45.267" v="1344" actId="1036"/>
          <ac:spMkLst>
            <pc:docMk/>
            <pc:sldMk cId="3759385230" sldId="528"/>
            <ac:spMk id="7" creationId="{A6AB4400-04C2-4FC0-AC2D-CC6AD74831FE}"/>
          </ac:spMkLst>
        </pc:spChg>
        <pc:spChg chg="add mod">
          <ac:chgData name="Siniša Vuksan" userId="3af124f9-b8e7-46e3-9422-21ae1d17ac0b" providerId="ADAL" clId="{E7552B44-A0C8-490C-B223-B36916406976}" dt="2021-11-18T10:03:09.699" v="1349" actId="1038"/>
          <ac:spMkLst>
            <pc:docMk/>
            <pc:sldMk cId="3759385230" sldId="528"/>
            <ac:spMk id="8" creationId="{A9B585F2-ACB2-4EDC-912D-C55E8152B647}"/>
          </ac:spMkLst>
        </pc:spChg>
        <pc:spChg chg="add mod">
          <ac:chgData name="Siniša Vuksan" userId="3af124f9-b8e7-46e3-9422-21ae1d17ac0b" providerId="ADAL" clId="{E7552B44-A0C8-490C-B223-B36916406976}" dt="2021-11-18T10:04:12.618" v="1355" actId="1035"/>
          <ac:spMkLst>
            <pc:docMk/>
            <pc:sldMk cId="3759385230" sldId="528"/>
            <ac:spMk id="9" creationId="{4A3F3D50-E17C-4E7C-A352-7C8FE3E159F2}"/>
          </ac:spMkLst>
        </pc:spChg>
        <pc:spChg chg="add mod">
          <ac:chgData name="Siniša Vuksan" userId="3af124f9-b8e7-46e3-9422-21ae1d17ac0b" providerId="ADAL" clId="{E7552B44-A0C8-490C-B223-B36916406976}" dt="2021-11-18T10:06:06.650" v="1590" actId="1036"/>
          <ac:spMkLst>
            <pc:docMk/>
            <pc:sldMk cId="3759385230" sldId="528"/>
            <ac:spMk id="10" creationId="{55AF4EF9-AFAC-4B3D-9077-C60AE8D99755}"/>
          </ac:spMkLst>
        </pc:spChg>
        <pc:picChg chg="mod">
          <ac:chgData name="Siniša Vuksan" userId="3af124f9-b8e7-46e3-9422-21ae1d17ac0b" providerId="ADAL" clId="{E7552B44-A0C8-490C-B223-B36916406976}" dt="2021-11-18T10:01:19.723" v="1321" actId="1076"/>
          <ac:picMkLst>
            <pc:docMk/>
            <pc:sldMk cId="3759385230" sldId="528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0:21.720" v="1316" actId="478"/>
          <ac:picMkLst>
            <pc:docMk/>
            <pc:sldMk cId="3759385230" sldId="528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0:19.593" v="1315" actId="1482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3:35.559" v="3120"/>
        <pc:sldMkLst>
          <pc:docMk/>
          <pc:sldMk cId="1406669383" sldId="529"/>
        </pc:sldMkLst>
        <pc:spChg chg="add mod">
          <ac:chgData name="Siniša Vuksan" userId="3af124f9-b8e7-46e3-9422-21ae1d17ac0b" providerId="ADAL" clId="{E7552B44-A0C8-490C-B223-B36916406976}" dt="2021-11-18T11:08:36.029" v="2166" actId="1076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E7552B44-A0C8-490C-B223-B36916406976}" dt="2021-11-18T10:14:13.778" v="1942" actId="1076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0:06:34.782" v="1596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8" creationId="{EFE4F534-E279-4CA3-8F93-C8B66EBBB2B8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9" creationId="{08B5004E-7070-465C-8AF7-E9FE74C7DD49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0" creationId="{F5020F0A-F48F-4D4D-999B-046F8E47D3B4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1" creationId="{B445BF90-8DF6-474D-8570-499D9C899AA3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2" creationId="{0511FF02-055C-4BA7-985F-F800E012B01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3" creationId="{C16EE955-CD65-4E8B-83EA-F3DF8DE58DEC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4" creationId="{CC4E8EDE-DE4F-47DD-A04D-6C045EDF5B95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5" creationId="{07730D64-D3B7-4893-96CC-AF7E8FD24C6F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6" creationId="{C7A300CC-D7BC-47A4-A20B-50055195F492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7" creationId="{8C7630A2-D65E-40DF-8B6C-40633CEF85F1}"/>
          </ac:spMkLst>
        </pc:spChg>
        <pc:spChg chg="add mod">
          <ac:chgData name="Siniša Vuksan" userId="3af124f9-b8e7-46e3-9422-21ae1d17ac0b" providerId="ADAL" clId="{E7552B44-A0C8-490C-B223-B36916406976}" dt="2021-11-18T10:11:03.707" v="1747" actId="20577"/>
          <ac:spMkLst>
            <pc:docMk/>
            <pc:sldMk cId="1406669383" sldId="529"/>
            <ac:spMk id="18" creationId="{0415A54F-D589-40D2-89CC-F09D60C1C343}"/>
          </ac:spMkLst>
        </pc:spChg>
        <pc:spChg chg="add mod">
          <ac:chgData name="Siniša Vuksan" userId="3af124f9-b8e7-46e3-9422-21ae1d17ac0b" providerId="ADAL" clId="{E7552B44-A0C8-490C-B223-B36916406976}" dt="2021-11-18T10:11:08.097" v="1754" actId="20577"/>
          <ac:spMkLst>
            <pc:docMk/>
            <pc:sldMk cId="1406669383" sldId="529"/>
            <ac:spMk id="19" creationId="{3CC51EA6-969F-4287-8C0C-D3A45AF9F5BE}"/>
          </ac:spMkLst>
        </pc:spChg>
        <pc:spChg chg="add mod">
          <ac:chgData name="Siniša Vuksan" userId="3af124f9-b8e7-46e3-9422-21ae1d17ac0b" providerId="ADAL" clId="{E7552B44-A0C8-490C-B223-B36916406976}" dt="2021-11-18T10:11:13.897" v="1760" actId="20577"/>
          <ac:spMkLst>
            <pc:docMk/>
            <pc:sldMk cId="1406669383" sldId="529"/>
            <ac:spMk id="20" creationId="{C4BF41A1-4673-42EE-9677-8FB0D1BB7A5F}"/>
          </ac:spMkLst>
        </pc:spChg>
        <pc:spChg chg="add mod">
          <ac:chgData name="Siniša Vuksan" userId="3af124f9-b8e7-46e3-9422-21ae1d17ac0b" providerId="ADAL" clId="{E7552B44-A0C8-490C-B223-B36916406976}" dt="2021-11-18T10:11:25.812" v="1769" actId="20577"/>
          <ac:spMkLst>
            <pc:docMk/>
            <pc:sldMk cId="1406669383" sldId="529"/>
            <ac:spMk id="21" creationId="{B58EF9CE-B429-45F7-90D4-585F6A4C2921}"/>
          </ac:spMkLst>
        </pc:spChg>
        <pc:spChg chg="add mod">
          <ac:chgData name="Siniša Vuksan" userId="3af124f9-b8e7-46e3-9422-21ae1d17ac0b" providerId="ADAL" clId="{E7552B44-A0C8-490C-B223-B36916406976}" dt="2021-11-18T10:11:31.688" v="1779" actId="20577"/>
          <ac:spMkLst>
            <pc:docMk/>
            <pc:sldMk cId="1406669383" sldId="529"/>
            <ac:spMk id="22" creationId="{816F7479-00B2-48AD-9FD5-EF92F5C5F512}"/>
          </ac:spMkLst>
        </pc:spChg>
        <pc:spChg chg="add mod">
          <ac:chgData name="Siniša Vuksan" userId="3af124f9-b8e7-46e3-9422-21ae1d17ac0b" providerId="ADAL" clId="{E7552B44-A0C8-490C-B223-B36916406976}" dt="2021-11-18T10:11:43.757" v="1784" actId="20577"/>
          <ac:spMkLst>
            <pc:docMk/>
            <pc:sldMk cId="1406669383" sldId="529"/>
            <ac:spMk id="23" creationId="{54AC9121-14BC-47C8-AF02-2805AB7BD207}"/>
          </ac:spMkLst>
        </pc:spChg>
        <pc:spChg chg="add mod">
          <ac:chgData name="Siniša Vuksan" userId="3af124f9-b8e7-46e3-9422-21ae1d17ac0b" providerId="ADAL" clId="{E7552B44-A0C8-490C-B223-B36916406976}" dt="2021-11-18T10:11:47.221" v="1789" actId="20577"/>
          <ac:spMkLst>
            <pc:docMk/>
            <pc:sldMk cId="1406669383" sldId="529"/>
            <ac:spMk id="24" creationId="{E5914700-BB8E-4FB8-A65A-E1CDFC2B205D}"/>
          </ac:spMkLst>
        </pc:spChg>
        <pc:spChg chg="add mod">
          <ac:chgData name="Siniša Vuksan" userId="3af124f9-b8e7-46e3-9422-21ae1d17ac0b" providerId="ADAL" clId="{E7552B44-A0C8-490C-B223-B36916406976}" dt="2021-11-18T10:11:51.572" v="1793" actId="20577"/>
          <ac:spMkLst>
            <pc:docMk/>
            <pc:sldMk cId="1406669383" sldId="529"/>
            <ac:spMk id="25" creationId="{DF08E771-2EE6-4364-A99F-0D83DC3BEA21}"/>
          </ac:spMkLst>
        </pc:spChg>
        <pc:spChg chg="add mod">
          <ac:chgData name="Siniša Vuksan" userId="3af124f9-b8e7-46e3-9422-21ae1d17ac0b" providerId="ADAL" clId="{E7552B44-A0C8-490C-B223-B36916406976}" dt="2021-11-18T10:14:17.356" v="1943" actId="1076"/>
          <ac:spMkLst>
            <pc:docMk/>
            <pc:sldMk cId="1406669383" sldId="529"/>
            <ac:spMk id="26" creationId="{A0F4696A-9A8F-4B0C-9A12-252F98A2E2BA}"/>
          </ac:spMkLst>
        </pc:spChg>
        <pc:picChg chg="mod">
          <ac:chgData name="Siniša Vuksan" userId="3af124f9-b8e7-46e3-9422-21ae1d17ac0b" providerId="ADAL" clId="{E7552B44-A0C8-490C-B223-B36916406976}" dt="2021-11-18T10:08:13.731" v="1617" actId="1035"/>
          <ac:picMkLst>
            <pc:docMk/>
            <pc:sldMk cId="1406669383" sldId="529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7:10.073" v="1600" actId="478"/>
          <ac:picMkLst>
            <pc:docMk/>
            <pc:sldMk cId="1406669383" sldId="529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7:03.595" v="1598" actId="14826"/>
          <ac:picMkLst>
            <pc:docMk/>
            <pc:sldMk cId="1406669383" sldId="529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E7552B44-A0C8-490C-B223-B36916406976}" dt="2021-11-18T12:04:24.005" v="3121" actId="20577"/>
        <pc:sldMkLst>
          <pc:docMk/>
          <pc:sldMk cId="3295334941" sldId="530"/>
        </pc:sldMkLst>
        <pc:spChg chg="mod">
          <ac:chgData name="Siniša Vuksan" userId="3af124f9-b8e7-46e3-9422-21ae1d17ac0b" providerId="ADAL" clId="{E7552B44-A0C8-490C-B223-B36916406976}" dt="2021-11-18T12:04:24.005" v="3121" actId="20577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E7552B44-A0C8-490C-B223-B36916406976}" dt="2021-11-18T10:52:10.611" v="1953" actId="1076"/>
          <ac:picMkLst>
            <pc:docMk/>
            <pc:sldMk cId="3295334941" sldId="530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51:49.997" v="1948" actId="478"/>
          <ac:picMkLst>
            <pc:docMk/>
            <pc:sldMk cId="3295334941" sldId="530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52:00.269" v="1950" actId="1482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1:21:52.273" v="2328"/>
        <pc:sldMkLst>
          <pc:docMk/>
          <pc:sldMk cId="3697847466" sldId="531"/>
        </pc:sldMkLst>
        <pc:spChg chg="mod">
          <ac:chgData name="Siniša Vuksan" userId="3af124f9-b8e7-46e3-9422-21ae1d17ac0b" providerId="ADAL" clId="{E7552B44-A0C8-490C-B223-B36916406976}" dt="2021-11-18T11:16:19.178" v="2270" actId="14100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10:30.163" v="2176" actId="20577"/>
          <ac:spMkLst>
            <pc:docMk/>
            <pc:sldMk cId="3697847466" sldId="53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11:17:14.912" v="2304" actId="14100"/>
          <ac:spMkLst>
            <pc:docMk/>
            <pc:sldMk cId="3697847466" sldId="531"/>
            <ac:spMk id="9" creationId="{8F06FBBD-94EE-44A7-B2B6-47CA03C17815}"/>
          </ac:spMkLst>
        </pc:spChg>
        <pc:spChg chg="del">
          <ac:chgData name="Siniša Vuksan" userId="3af124f9-b8e7-46e3-9422-21ae1d17ac0b" providerId="ADAL" clId="{E7552B44-A0C8-490C-B223-B36916406976}" dt="2021-11-18T11:16:14.087" v="2269" actId="478"/>
          <ac:spMkLst>
            <pc:docMk/>
            <pc:sldMk cId="3697847466" sldId="531"/>
            <ac:spMk id="14" creationId="{42FCE229-8671-47C7-9826-50D294865FC1}"/>
          </ac:spMkLst>
        </pc:spChg>
        <pc:picChg chg="mod">
          <ac:chgData name="Siniša Vuksan" userId="3af124f9-b8e7-46e3-9422-21ae1d17ac0b" providerId="ADAL" clId="{E7552B44-A0C8-490C-B223-B36916406976}" dt="2021-11-18T11:16:08.113" v="2267" actId="1076"/>
          <ac:picMkLst>
            <pc:docMk/>
            <pc:sldMk cId="3697847466" sldId="531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16:55.467" v="2276" actId="14100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09:45.990" v="2168" actId="14826"/>
          <ac:picMkLst>
            <pc:docMk/>
            <pc:sldMk cId="3697847466" sldId="5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7552B44-A0C8-490C-B223-B36916406976}" dt="2021-11-18T11:21:47.270" v="2327" actId="1036"/>
          <ac:picMkLst>
            <pc:docMk/>
            <pc:sldMk cId="3697847466" sldId="531"/>
            <ac:picMk id="10" creationId="{CC280582-00B2-4D81-9287-DEAF59574F5F}"/>
          </ac:picMkLst>
        </pc:picChg>
        <pc:picChg chg="add mod">
          <ac:chgData name="Siniša Vuksan" userId="3af124f9-b8e7-46e3-9422-21ae1d17ac0b" providerId="ADAL" clId="{E7552B44-A0C8-490C-B223-B36916406976}" dt="2021-11-18T11:21:27.172" v="2316" actId="1076"/>
          <ac:picMkLst>
            <pc:docMk/>
            <pc:sldMk cId="3697847466" sldId="531"/>
            <ac:picMk id="11" creationId="{E8F14D81-5F26-434E-AEB9-97FD6A7B092A}"/>
          </ac:picMkLst>
        </pc:picChg>
        <pc:picChg chg="add mod">
          <ac:chgData name="Siniša Vuksan" userId="3af124f9-b8e7-46e3-9422-21ae1d17ac0b" providerId="ADAL" clId="{E7552B44-A0C8-490C-B223-B36916406976}" dt="2021-11-18T11:21:42.271" v="2323" actId="1076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1:26:46.731" v="2569"/>
        <pc:sldMkLst>
          <pc:docMk/>
          <pc:sldMk cId="1111417439" sldId="532"/>
        </pc:sldMkLst>
        <pc:spChg chg="add mod">
          <ac:chgData name="Siniša Vuksan" userId="3af124f9-b8e7-46e3-9422-21ae1d17ac0b" providerId="ADAL" clId="{E7552B44-A0C8-490C-B223-B36916406976}" dt="2021-11-18T11:26:07.619" v="2540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E7552B44-A0C8-490C-B223-B36916406976}" dt="2021-11-18T11:24:09.614" v="2374" actId="14100"/>
          <ac:spMkLst>
            <pc:docMk/>
            <pc:sldMk cId="1111417439" sldId="532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6:16.938" v="2549" actId="20577"/>
          <ac:spMkLst>
            <pc:docMk/>
            <pc:sldMk cId="1111417439" sldId="532"/>
            <ac:spMk id="7" creationId="{1363F52B-5633-4CAD-9891-9AFFB573C4D9}"/>
          </ac:spMkLst>
        </pc:spChg>
        <pc:spChg chg="add mod">
          <ac:chgData name="Siniša Vuksan" userId="3af124f9-b8e7-46e3-9422-21ae1d17ac0b" providerId="ADAL" clId="{E7552B44-A0C8-490C-B223-B36916406976}" dt="2021-11-18T11:26:23.417" v="2555" actId="20577"/>
          <ac:spMkLst>
            <pc:docMk/>
            <pc:sldMk cId="1111417439" sldId="532"/>
            <ac:spMk id="8" creationId="{1613D52F-3883-4D41-A062-2C353B3FA5B1}"/>
          </ac:spMkLst>
        </pc:spChg>
        <pc:spChg chg="add mod">
          <ac:chgData name="Siniša Vuksan" userId="3af124f9-b8e7-46e3-9422-21ae1d17ac0b" providerId="ADAL" clId="{E7552B44-A0C8-490C-B223-B36916406976}" dt="2021-11-18T11:26:33.709" v="2561" actId="20577"/>
          <ac:spMkLst>
            <pc:docMk/>
            <pc:sldMk cId="1111417439" sldId="532"/>
            <ac:spMk id="9" creationId="{9A9A89A1-F218-499B-9371-6274E616286B}"/>
          </ac:spMkLst>
        </pc:spChg>
        <pc:spChg chg="add mod">
          <ac:chgData name="Siniša Vuksan" userId="3af124f9-b8e7-46e3-9422-21ae1d17ac0b" providerId="ADAL" clId="{E7552B44-A0C8-490C-B223-B36916406976}" dt="2021-11-18T11:26:39.024" v="2568" actId="20577"/>
          <ac:spMkLst>
            <pc:docMk/>
            <pc:sldMk cId="1111417439" sldId="532"/>
            <ac:spMk id="10" creationId="{081F2338-2B67-4DFD-A072-2AAA42899237}"/>
          </ac:spMkLst>
        </pc:spChg>
        <pc:picChg chg="mod">
          <ac:chgData name="Siniša Vuksan" userId="3af124f9-b8e7-46e3-9422-21ae1d17ac0b" providerId="ADAL" clId="{E7552B44-A0C8-490C-B223-B36916406976}" dt="2021-11-18T11:24:05.864" v="2373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09.412" v="2172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2:04:56.075" v="3122"/>
        <pc:sldMkLst>
          <pc:docMk/>
          <pc:sldMk cId="2209059832" sldId="533"/>
        </pc:sldMkLst>
        <pc:spChg chg="add mod">
          <ac:chgData name="Siniša Vuksan" userId="3af124f9-b8e7-46e3-9422-21ae1d17ac0b" providerId="ADAL" clId="{E7552B44-A0C8-490C-B223-B36916406976}" dt="2021-11-18T11:27:52.550" v="2602" actId="20577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E7552B44-A0C8-490C-B223-B36916406976}" dt="2021-11-18T11:24:55.999" v="2504" actId="1036"/>
          <ac:spMkLst>
            <pc:docMk/>
            <pc:sldMk cId="2209059832" sldId="5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7:02.172" v="2578" actId="20577"/>
          <ac:spMkLst>
            <pc:docMk/>
            <pc:sldMk cId="2209059832" sldId="533"/>
            <ac:spMk id="7" creationId="{DC6C7966-72A1-4C36-A88B-399197618FE2}"/>
          </ac:spMkLst>
        </pc:spChg>
        <pc:spChg chg="add mod">
          <ac:chgData name="Siniša Vuksan" userId="3af124f9-b8e7-46e3-9422-21ae1d17ac0b" providerId="ADAL" clId="{E7552B44-A0C8-490C-B223-B36916406976}" dt="2021-11-18T11:27:05.227" v="2582" actId="20577"/>
          <ac:spMkLst>
            <pc:docMk/>
            <pc:sldMk cId="2209059832" sldId="533"/>
            <ac:spMk id="8" creationId="{BC885883-72E5-425D-A8A4-19C3D581D499}"/>
          </ac:spMkLst>
        </pc:spChg>
        <pc:spChg chg="add mod">
          <ac:chgData name="Siniša Vuksan" userId="3af124f9-b8e7-46e3-9422-21ae1d17ac0b" providerId="ADAL" clId="{E7552B44-A0C8-490C-B223-B36916406976}" dt="2021-11-18T11:29:37.779" v="2614" actId="14100"/>
          <ac:spMkLst>
            <pc:docMk/>
            <pc:sldMk cId="2209059832" sldId="533"/>
            <ac:spMk id="9" creationId="{1191F6F8-48DD-4DD9-BE76-4F8CB6136489}"/>
          </ac:spMkLst>
        </pc:spChg>
        <pc:picChg chg="mod">
          <ac:chgData name="Siniša Vuksan" userId="3af124f9-b8e7-46e3-9422-21ae1d17ac0b" providerId="ADAL" clId="{E7552B44-A0C8-490C-B223-B36916406976}" dt="2021-11-18T11:24:51.972" v="2494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13.554" v="2173" actId="14826"/>
          <ac:picMkLst>
            <pc:docMk/>
            <pc:sldMk cId="2209059832" sldId="533"/>
            <ac:picMk id="4" creationId="{1B2619D9-4F98-4A11-8FFE-57C7EB1F529A}"/>
          </ac:picMkLst>
        </pc:picChg>
      </pc:sldChg>
      <pc:sldChg chg="modSp add del">
        <pc:chgData name="Siniša Vuksan" userId="3af124f9-b8e7-46e3-9422-21ae1d17ac0b" providerId="ADAL" clId="{E7552B44-A0C8-490C-B223-B36916406976}" dt="2021-11-18T11:23:37.495" v="2335" actId="2696"/>
        <pc:sldMkLst>
          <pc:docMk/>
          <pc:sldMk cId="595985425" sldId="534"/>
        </pc:sldMkLst>
        <pc:picChg chg="mod">
          <ac:chgData name="Siniša Vuksan" userId="3af124f9-b8e7-46e3-9422-21ae1d17ac0b" providerId="ADAL" clId="{E7552B44-A0C8-490C-B223-B36916406976}" dt="2021-11-18T11:10:16.987" v="2174" actId="14826"/>
          <ac:picMkLst>
            <pc:docMk/>
            <pc:sldMk cId="595985425" sldId="534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6:06.221" v="3126" actId="1076"/>
        <pc:sldMkLst>
          <pc:docMk/>
          <pc:sldMk cId="3551752564" sldId="534"/>
        </pc:sldMkLst>
        <pc:spChg chg="mod">
          <ac:chgData name="Siniša Vuksan" userId="3af124f9-b8e7-46e3-9422-21ae1d17ac0b" providerId="ADAL" clId="{E7552B44-A0C8-490C-B223-B36916406976}" dt="2021-11-18T11:34:49.328" v="2802" actId="14100"/>
          <ac:spMkLst>
            <pc:docMk/>
            <pc:sldMk cId="3551752564" sldId="534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0:38.890" v="2634" actId="20577"/>
          <ac:spMkLst>
            <pc:docMk/>
            <pc:sldMk cId="3551752564" sldId="534"/>
            <ac:spMk id="7" creationId="{0256D9EB-C20B-45FA-9F3D-124012366C9E}"/>
          </ac:spMkLst>
        </pc:spChg>
        <pc:spChg chg="add mod">
          <ac:chgData name="Siniša Vuksan" userId="3af124f9-b8e7-46e3-9422-21ae1d17ac0b" providerId="ADAL" clId="{E7552B44-A0C8-490C-B223-B36916406976}" dt="2021-11-18T12:06:06.221" v="3126" actId="1076"/>
          <ac:spMkLst>
            <pc:docMk/>
            <pc:sldMk cId="3551752564" sldId="534"/>
            <ac:spMk id="8" creationId="{1F8F24C9-27DB-4FB6-87B1-D305AAA967A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0" creationId="{2F5D493A-1D5A-47CD-91DA-CD5D179EF30C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1" creationId="{58069BE6-4B81-438D-900B-C21BB1B6836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2" creationId="{F10E96AA-A32F-4080-81DD-A8C57A503A0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5" creationId="{985B1F0F-3EF9-495F-9ADA-5F365127805F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6" creationId="{3642C0A8-F601-4A89-93C6-E21818B5D63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7" creationId="{0F416F05-1F18-47A3-955A-F35776533FD9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8" creationId="{A5AD6C4F-2311-4B1F-BBCE-A475AD02004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9" creationId="{EBFB9998-0B26-4032-8C5A-7C0026E9F338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20" creationId="{8E7E5947-9070-4DB2-899B-49D1DBE92549}"/>
          </ac:spMkLst>
        </pc:spChg>
        <pc:spChg chg="del">
          <ac:chgData name="Siniša Vuksan" userId="3af124f9-b8e7-46e3-9422-21ae1d17ac0b" providerId="ADAL" clId="{E7552B44-A0C8-490C-B223-B36916406976}" dt="2021-11-18T11:31:04.644" v="2638" actId="478"/>
          <ac:spMkLst>
            <pc:docMk/>
            <pc:sldMk cId="3551752564" sldId="534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11:31:48.300" v="2644" actId="14100"/>
          <ac:picMkLst>
            <pc:docMk/>
            <pc:sldMk cId="3551752564" sldId="534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31:12.674" v="2641" actId="1076"/>
          <ac:picMkLst>
            <pc:docMk/>
            <pc:sldMk cId="3551752564" sldId="534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delSp modSp add delAnim modAnim">
        <pc:chgData name="Siniša Vuksan" userId="3af124f9-b8e7-46e3-9422-21ae1d17ac0b" providerId="ADAL" clId="{E7552B44-A0C8-490C-B223-B36916406976}" dt="2021-11-18T12:05:59.570" v="3124" actId="21"/>
        <pc:sldMkLst>
          <pc:docMk/>
          <pc:sldMk cId="1730969879" sldId="536"/>
        </pc:sldMkLst>
        <pc:spChg chg="mod">
          <ac:chgData name="Siniša Vuksan" userId="3af124f9-b8e7-46e3-9422-21ae1d17ac0b" providerId="ADAL" clId="{E7552B44-A0C8-490C-B223-B36916406976}" dt="2021-11-18T11:41:10.940" v="3097" actId="1076"/>
          <ac:spMkLst>
            <pc:docMk/>
            <pc:sldMk cId="1730969879" sldId="53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8:20.717" v="2848" actId="20577"/>
          <ac:spMkLst>
            <pc:docMk/>
            <pc:sldMk cId="1730969879" sldId="53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11:38:27.315" v="2851" actId="478"/>
          <ac:spMkLst>
            <pc:docMk/>
            <pc:sldMk cId="1730969879" sldId="536"/>
            <ac:spMk id="9" creationId="{8F06FBBD-94EE-44A7-B2B6-47CA03C17815}"/>
          </ac:spMkLst>
        </pc:spChg>
        <pc:spChg chg="add del mod">
          <ac:chgData name="Siniša Vuksan" userId="3af124f9-b8e7-46e3-9422-21ae1d17ac0b" providerId="ADAL" clId="{E7552B44-A0C8-490C-B223-B36916406976}" dt="2021-11-18T12:05:59.570" v="3124" actId="21"/>
          <ac:spMkLst>
            <pc:docMk/>
            <pc:sldMk cId="1730969879" sldId="536"/>
            <ac:spMk id="13" creationId="{02D746F0-4DF9-44FB-97AF-A9D35FB7EB44}"/>
          </ac:spMkLst>
        </pc:spChg>
        <pc:picChg chg="mod">
          <ac:chgData name="Siniša Vuksan" userId="3af124f9-b8e7-46e3-9422-21ae1d17ac0b" providerId="ADAL" clId="{E7552B44-A0C8-490C-B223-B36916406976}" dt="2021-11-18T11:39:24.825" v="2857" actId="1076"/>
          <ac:picMkLst>
            <pc:docMk/>
            <pc:sldMk cId="1730969879" sldId="53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11:38:23.082" v="2849" actId="478"/>
          <ac:picMkLst>
            <pc:docMk/>
            <pc:sldMk cId="1730969879" sldId="53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38:56.675" v="2853" actId="14100"/>
          <ac:picMkLst>
            <pc:docMk/>
            <pc:sldMk cId="1730969879" sldId="536"/>
            <ac:picMk id="4" creationId="{1B2619D9-4F98-4A11-8FFE-57C7EB1F529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0" creationId="{CC280582-00B2-4D81-9287-DEAF59574F5F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1" creationId="{E8F14D81-5F26-434E-AEB9-97FD6A7B092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2" creationId="{60EB87F7-20DB-40EC-AD22-1D7661167C5A}"/>
          </ac:picMkLst>
        </pc:picChg>
      </pc:sldChg>
      <pc:sldChg chg="addSp delSp modSp new add del">
        <pc:chgData name="Siniša Vuksan" userId="3af124f9-b8e7-46e3-9422-21ae1d17ac0b" providerId="ADAL" clId="{E7552B44-A0C8-490C-B223-B36916406976}" dt="2021-11-18T11:43:15.666" v="3106" actId="2696"/>
        <pc:sldMkLst>
          <pc:docMk/>
          <pc:sldMk cId="2299810228" sldId="537"/>
        </pc:sldMkLst>
        <pc:spChg chg="del">
          <ac:chgData name="Siniša Vuksan" userId="3af124f9-b8e7-46e3-9422-21ae1d17ac0b" providerId="ADAL" clId="{E7552B44-A0C8-490C-B223-B36916406976}" dt="2021-11-18T11:42:52.941" v="3100" actId="478"/>
          <ac:spMkLst>
            <pc:docMk/>
            <pc:sldMk cId="2299810228" sldId="537"/>
            <ac:spMk id="2" creationId="{ACE4F1E5-516E-44B0-953B-C1B672D67E66}"/>
          </ac:spMkLst>
        </pc:spChg>
        <pc:spChg chg="del">
          <ac:chgData name="Siniša Vuksan" userId="3af124f9-b8e7-46e3-9422-21ae1d17ac0b" providerId="ADAL" clId="{E7552B44-A0C8-490C-B223-B36916406976}" dt="2021-11-18T11:42:54.695" v="3101" actId="478"/>
          <ac:spMkLst>
            <pc:docMk/>
            <pc:sldMk cId="2299810228" sldId="537"/>
            <ac:spMk id="3" creationId="{B54D0438-7D09-477D-BA55-68C8913FEA84}"/>
          </ac:spMkLst>
        </pc:spChg>
        <pc:spChg chg="add mod">
          <ac:chgData name="Siniša Vuksan" userId="3af124f9-b8e7-46e3-9422-21ae1d17ac0b" providerId="ADAL" clId="{E7552B44-A0C8-490C-B223-B36916406976}" dt="2021-11-18T11:43:09.427" v="3105" actId="120"/>
          <ac:spMkLst>
            <pc:docMk/>
            <pc:sldMk cId="2299810228" sldId="537"/>
            <ac:spMk id="4" creationId="{42825DE5-21E0-4DE7-A1AE-4193473FAB41}"/>
          </ac:spMkLst>
        </pc:spChg>
      </pc:sldChg>
    </pc:docChg>
  </pc:docChgLst>
  <pc:docChgLst>
    <pc:chgData name="Siniša Vuksan" userId="3af124f9-b8e7-46e3-9422-21ae1d17ac0b" providerId="ADAL" clId="{EB729AE7-A4A4-43E8-A7AA-3234D6C06316}"/>
    <pc:docChg chg="custSel addSld modSld sldOrd">
      <pc:chgData name="Siniša Vuksan" userId="3af124f9-b8e7-46e3-9422-21ae1d17ac0b" providerId="ADAL" clId="{EB729AE7-A4A4-43E8-A7AA-3234D6C06316}" dt="2022-03-11T10:15:23.695" v="949"/>
      <pc:docMkLst>
        <pc:docMk/>
      </pc:docMkLst>
      <pc:sldChg chg="modSp">
        <pc:chgData name="Siniša Vuksan" userId="3af124f9-b8e7-46e3-9422-21ae1d17ac0b" providerId="ADAL" clId="{EB729AE7-A4A4-43E8-A7AA-3234D6C06316}" dt="2022-03-11T09:59:51.001" v="20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B729AE7-A4A4-43E8-A7AA-3234D6C06316}" dt="2022-03-11T09:59:51.001" v="2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add mod ord delAnim modAnim">
        <pc:chgData name="Siniša Vuksan" userId="3af124f9-b8e7-46e3-9422-21ae1d17ac0b" providerId="ADAL" clId="{EB729AE7-A4A4-43E8-A7AA-3234D6C06316}" dt="2022-03-11T10:15:23.695" v="949"/>
        <pc:sldMkLst>
          <pc:docMk/>
          <pc:sldMk cId="200756692" sldId="511"/>
        </pc:sldMkLst>
        <pc:spChg chg="mod">
          <ac:chgData name="Siniša Vuksan" userId="3af124f9-b8e7-46e3-9422-21ae1d17ac0b" providerId="ADAL" clId="{EB729AE7-A4A4-43E8-A7AA-3234D6C06316}" dt="2022-03-11T10:05:42.036" v="172" actId="20577"/>
          <ac:spMkLst>
            <pc:docMk/>
            <pc:sldMk cId="200756692" sldId="511"/>
            <ac:spMk id="7" creationId="{43D2F9BC-6FD4-42DE-967C-AE4567A1CC39}"/>
          </ac:spMkLst>
        </pc:spChg>
        <pc:spChg chg="del">
          <ac:chgData name="Siniša Vuksan" userId="3af124f9-b8e7-46e3-9422-21ae1d17ac0b" providerId="ADAL" clId="{EB729AE7-A4A4-43E8-A7AA-3234D6C06316}" dt="2022-03-11T10:03:58.924" v="26" actId="478"/>
          <ac:spMkLst>
            <pc:docMk/>
            <pc:sldMk cId="200756692" sldId="511"/>
            <ac:spMk id="8" creationId="{A3B0F949-2805-4B8E-932B-15CB682A16FE}"/>
          </ac:spMkLst>
        </pc:spChg>
        <pc:spChg chg="del">
          <ac:chgData name="Siniša Vuksan" userId="3af124f9-b8e7-46e3-9422-21ae1d17ac0b" providerId="ADAL" clId="{EB729AE7-A4A4-43E8-A7AA-3234D6C06316}" dt="2022-03-11T10:04:00.361" v="27" actId="478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B729AE7-A4A4-43E8-A7AA-3234D6C06316}" dt="2022-03-11T10:11:37.341" v="800" actId="20577"/>
          <ac:spMkLst>
            <pc:docMk/>
            <pc:sldMk cId="200756692" sldId="511"/>
            <ac:spMk id="12" creationId="{73EB294C-3FBC-41F9-9869-BCAEE40BCEE1}"/>
          </ac:spMkLst>
        </pc:spChg>
        <pc:spChg chg="add mod">
          <ac:chgData name="Siniša Vuksan" userId="3af124f9-b8e7-46e3-9422-21ae1d17ac0b" providerId="ADAL" clId="{EB729AE7-A4A4-43E8-A7AA-3234D6C06316}" dt="2022-03-11T10:15:21.383" v="947" actId="14100"/>
          <ac:spMkLst>
            <pc:docMk/>
            <pc:sldMk cId="200756692" sldId="511"/>
            <ac:spMk id="13" creationId="{7682995E-6C27-4EB7-A41B-942AFD448CC9}"/>
          </ac:spMkLst>
        </pc:spChg>
        <pc:spChg chg="mod">
          <ac:chgData name="Siniša Vuksan" userId="3af124f9-b8e7-46e3-9422-21ae1d17ac0b" providerId="ADAL" clId="{EB729AE7-A4A4-43E8-A7AA-3234D6C06316}" dt="2022-03-11T10:05:02.161" v="168" actId="20577"/>
          <ac:spMkLst>
            <pc:docMk/>
            <pc:sldMk cId="200756692" sldId="511"/>
            <ac:spMk id="27" creationId="{F58D0F7B-64E7-4310-8352-4092F1C232BD}"/>
          </ac:spMkLst>
        </pc:spChg>
        <pc:picChg chg="mod">
          <ac:chgData name="Siniša Vuksan" userId="3af124f9-b8e7-46e3-9422-21ae1d17ac0b" providerId="ADAL" clId="{EB729AE7-A4A4-43E8-A7AA-3234D6C06316}" dt="2022-03-11T10:05:33.705" v="170" actId="14826"/>
          <ac:picMkLst>
            <pc:docMk/>
            <pc:sldMk cId="200756692" sldId="511"/>
            <ac:picMk id="2" creationId="{1E44272B-FD29-468B-BDAF-9E2617D04BB1}"/>
          </ac:picMkLst>
        </pc:picChg>
        <pc:picChg chg="add mod">
          <ac:chgData name="Siniša Vuksan" userId="3af124f9-b8e7-46e3-9422-21ae1d17ac0b" providerId="ADAL" clId="{EB729AE7-A4A4-43E8-A7AA-3234D6C06316}" dt="2022-03-11T10:13:05.002" v="807" actId="14100"/>
          <ac:picMkLst>
            <pc:docMk/>
            <pc:sldMk cId="200756692" sldId="511"/>
            <ac:picMk id="4" creationId="{2A36FD9D-1EDC-4664-B7A8-D64C386BBE31}"/>
          </ac:picMkLst>
        </pc:picChg>
        <pc:picChg chg="mod">
          <ac:chgData name="Siniša Vuksan" userId="3af124f9-b8e7-46e3-9422-21ae1d17ac0b" providerId="ADAL" clId="{EB729AE7-A4A4-43E8-A7AA-3234D6C06316}" dt="2022-03-11T10:06:17.878" v="178" actId="1076"/>
          <ac:picMkLst>
            <pc:docMk/>
            <pc:sldMk cId="200756692" sldId="511"/>
            <ac:picMk id="11" creationId="{3E9A7EDC-7833-4392-932A-B57D4D58E5CC}"/>
          </ac:picMkLst>
        </pc:picChg>
      </pc:sldChg>
      <pc:sldChg chg="delSp new mod">
        <pc:chgData name="Siniša Vuksan" userId="3af124f9-b8e7-46e3-9422-21ae1d17ac0b" providerId="ADAL" clId="{EB729AE7-A4A4-43E8-A7AA-3234D6C06316}" dt="2022-03-11T10:02:49.215" v="23" actId="478"/>
        <pc:sldMkLst>
          <pc:docMk/>
          <pc:sldMk cId="1791285266" sldId="652"/>
        </pc:sldMkLst>
        <pc:spChg chg="del">
          <ac:chgData name="Siniša Vuksan" userId="3af124f9-b8e7-46e3-9422-21ae1d17ac0b" providerId="ADAL" clId="{EB729AE7-A4A4-43E8-A7AA-3234D6C06316}" dt="2022-03-11T10:02:49.215" v="23" actId="478"/>
          <ac:spMkLst>
            <pc:docMk/>
            <pc:sldMk cId="1791285266" sldId="652"/>
            <ac:spMk id="2" creationId="{804D2166-8287-4A31-B7CD-CFC455D25CAE}"/>
          </ac:spMkLst>
        </pc:spChg>
        <pc:spChg chg="del">
          <ac:chgData name="Siniša Vuksan" userId="3af124f9-b8e7-46e3-9422-21ae1d17ac0b" providerId="ADAL" clId="{EB729AE7-A4A4-43E8-A7AA-3234D6C06316}" dt="2022-03-11T10:02:49.215" v="23" actId="478"/>
          <ac:spMkLst>
            <pc:docMk/>
            <pc:sldMk cId="1791285266" sldId="652"/>
            <ac:spMk id="3" creationId="{9961B014-5A0B-4352-B2D5-E610D757D889}"/>
          </ac:spMkLst>
        </pc:spChg>
      </pc:sldChg>
    </pc:docChg>
  </pc:docChgLst>
  <pc:docChgLst>
    <pc:chgData name="Siniša Vuksan" userId="3af124f9-b8e7-46e3-9422-21ae1d17ac0b" providerId="ADAL" clId="{75C38629-AA9E-445E-91CB-4B4BA3A2BEB7}"/>
    <pc:docChg chg="undo custSel addSld delSld modSld sldOrd">
      <pc:chgData name="Siniša Vuksan" userId="3af124f9-b8e7-46e3-9422-21ae1d17ac0b" providerId="ADAL" clId="{75C38629-AA9E-445E-91CB-4B4BA3A2BEB7}" dt="2021-09-24T06:15:57.779" v="2815" actId="20577"/>
      <pc:docMkLst>
        <pc:docMk/>
      </pc:docMkLst>
      <pc:sldChg chg="modSp">
        <pc:chgData name="Siniša Vuksan" userId="3af124f9-b8e7-46e3-9422-21ae1d17ac0b" providerId="ADAL" clId="{75C38629-AA9E-445E-91CB-4B4BA3A2BEB7}" dt="2021-09-22T07:40:04.309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5C38629-AA9E-445E-91CB-4B4BA3A2BEB7}" dt="2021-09-22T07:40:04.30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75C38629-AA9E-445E-91CB-4B4BA3A2BEB7}" dt="2021-09-22T07:39:32.272" v="3" actId="14100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75C38629-AA9E-445E-91CB-4B4BA3A2BEB7}" dt="2021-09-22T07:39:50.620" v="6" actId="1076"/>
          <ac:picMkLst>
            <pc:docMk/>
            <pc:sldMk cId="1473559465" sldId="256"/>
            <ac:picMk id="4" creationId="{BBF4E359-F972-4AC7-A8E6-4578E918FA28}"/>
          </ac:picMkLst>
        </pc:picChg>
      </pc:sldChg>
      <pc:sldChg chg="modSp add del">
        <pc:chgData name="Siniša Vuksan" userId="3af124f9-b8e7-46e3-9422-21ae1d17ac0b" providerId="ADAL" clId="{75C38629-AA9E-445E-91CB-4B4BA3A2BEB7}" dt="2021-09-23T07:41:54.916" v="160" actId="1076"/>
        <pc:sldMkLst>
          <pc:docMk/>
          <pc:sldMk cId="2122178903" sldId="288"/>
        </pc:sldMkLst>
        <pc:spChg chg="mod">
          <ac:chgData name="Siniša Vuksan" userId="3af124f9-b8e7-46e3-9422-21ae1d17ac0b" providerId="ADAL" clId="{75C38629-AA9E-445E-91CB-4B4BA3A2BEB7}" dt="2021-09-23T07:41:03.554" v="155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1:54.916" v="160" actId="107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75C38629-AA9E-445E-91CB-4B4BA3A2BEB7}" dt="2021-09-23T07:41:53.249" v="159" actId="107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add del">
        <pc:chgData name="Siniša Vuksan" userId="3af124f9-b8e7-46e3-9422-21ae1d17ac0b" providerId="ADAL" clId="{75C38629-AA9E-445E-91CB-4B4BA3A2BEB7}" dt="2021-09-23T07:45:14.601" v="46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75C38629-AA9E-445E-91CB-4B4BA3A2BEB7}" dt="2021-09-23T07:45:14.601" v="46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4:17.107" v="435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75C38629-AA9E-445E-91CB-4B4BA3A2BEB7}" dt="2021-09-23T07:42:03.502" v="163" actId="1076"/>
          <ac:picMkLst>
            <pc:docMk/>
            <pc:sldMk cId="1167673325" sldId="300"/>
            <ac:picMk id="7" creationId="{40106C37-8279-4C0B-A4A6-4051FF501A0A}"/>
          </ac:picMkLst>
        </pc:picChg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9757935C-A355-4974-848C-2660B515641D}" dt="2021-10-19T13:09:23.900" v="63" actId="1037"/>
        <pc:sldMkLst>
          <pc:docMk/>
          <pc:sldMk cId="2122178903" sldId="288"/>
        </pc:sldMkLst>
        <pc:spChg chg="mod">
          <ac:chgData name="Siniša Vuksan" userId="3af124f9-b8e7-46e3-9422-21ae1d17ac0b" providerId="ADAL" clId="{9757935C-A355-4974-848C-2660B515641D}" dt="2021-10-19T13:06:27.308" v="60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7:03.333" v="61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757935C-A355-4974-848C-2660B515641D}" dt="2021-10-19T13:09:23.900" v="63" actId="1037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9757935C-A355-4974-848C-2660B515641D}" dt="2021-10-19T13:20:10.442" v="491" actId="14100"/>
        <pc:sldMkLst>
          <pc:docMk/>
          <pc:sldMk cId="1167673325" sldId="300"/>
        </pc:sldMkLst>
        <pc:spChg chg="mod">
          <ac:chgData name="Siniša Vuksan" userId="3af124f9-b8e7-46e3-9422-21ae1d17ac0b" providerId="ADAL" clId="{9757935C-A355-4974-848C-2660B515641D}" dt="2021-10-19T13:20:10.442" v="491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9:35.774" v="67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757935C-A355-4974-848C-2660B515641D}" dt="2021-10-19T13:09:29.231" v="65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add ord modAnim">
        <pc:chgData name="Siniša Vuksan" userId="3af124f9-b8e7-46e3-9422-21ae1d17ac0b" providerId="ADAL" clId="{9757935C-A355-4974-848C-2660B515641D}" dt="2021-10-20T13:34:51.019" v="1743" actId="1036"/>
        <pc:sldMkLst>
          <pc:docMk/>
          <pc:sldMk cId="200756692" sldId="511"/>
        </pc:sldMkLst>
        <pc:spChg chg="mod">
          <ac:chgData name="Siniša Vuksan" userId="3af124f9-b8e7-46e3-9422-21ae1d17ac0b" providerId="ADAL" clId="{9757935C-A355-4974-848C-2660B515641D}" dt="2021-10-20T13:17:05.350" v="1202" actId="14100"/>
          <ac:spMkLst>
            <pc:docMk/>
            <pc:sldMk cId="200756692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9757935C-A355-4974-848C-2660B515641D}" dt="2021-10-20T12:22:18.882" v="727" actId="14100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9757935C-A355-4974-848C-2660B515641D}" dt="2021-10-20T13:09:27.083" v="92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9757935C-A355-4974-848C-2660B515641D}" dt="2021-10-20T12:13:41.716" v="569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9757935C-A355-4974-848C-2660B515641D}" dt="2021-10-20T12:13:14.140" v="538" actId="20577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757935C-A355-4974-848C-2660B515641D}" dt="2021-10-20T12:25:13.146" v="817" actId="1035"/>
          <ac:spMkLst>
            <pc:docMk/>
            <pc:sldMk cId="200756692" sldId="511"/>
            <ac:spMk id="11" creationId="{85FE9B36-A468-4488-B977-6D70F45785B4}"/>
          </ac:spMkLst>
        </pc:spChg>
        <pc:spChg chg="add mod">
          <ac:chgData name="Siniša Vuksan" userId="3af124f9-b8e7-46e3-9422-21ae1d17ac0b" providerId="ADAL" clId="{9757935C-A355-4974-848C-2660B515641D}" dt="2021-10-20T12:25:26.885" v="835" actId="1036"/>
          <ac:spMkLst>
            <pc:docMk/>
            <pc:sldMk cId="200756692" sldId="511"/>
            <ac:spMk id="12" creationId="{B186FFAF-2FF5-4AB7-A0BB-E746881012EE}"/>
          </ac:spMkLst>
        </pc:spChg>
        <pc:spChg chg="add mod">
          <ac:chgData name="Siniša Vuksan" userId="3af124f9-b8e7-46e3-9422-21ae1d17ac0b" providerId="ADAL" clId="{9757935C-A355-4974-848C-2660B515641D}" dt="2021-10-20T12:25:40.269" v="848" actId="1038"/>
          <ac:spMkLst>
            <pc:docMk/>
            <pc:sldMk cId="200756692" sldId="511"/>
            <ac:spMk id="13" creationId="{D604060E-4172-4047-8FD9-1F0484B7AA13}"/>
          </ac:spMkLst>
        </pc:spChg>
        <pc:spChg chg="add mod">
          <ac:chgData name="Siniša Vuksan" userId="3af124f9-b8e7-46e3-9422-21ae1d17ac0b" providerId="ADAL" clId="{9757935C-A355-4974-848C-2660B515641D}" dt="2021-10-20T12:25:54.928" v="866" actId="1035"/>
          <ac:spMkLst>
            <pc:docMk/>
            <pc:sldMk cId="200756692" sldId="511"/>
            <ac:spMk id="14" creationId="{53F877E9-F82D-40B9-8EDA-E628D1538B86}"/>
          </ac:spMkLst>
        </pc:spChg>
        <pc:spChg chg="add mod">
          <ac:chgData name="Siniša Vuksan" userId="3af124f9-b8e7-46e3-9422-21ae1d17ac0b" providerId="ADAL" clId="{9757935C-A355-4974-848C-2660B515641D}" dt="2021-10-20T12:26:15.018" v="883" actId="1037"/>
          <ac:spMkLst>
            <pc:docMk/>
            <pc:sldMk cId="200756692" sldId="511"/>
            <ac:spMk id="15" creationId="{E51C6792-0226-412F-88CE-A59828B94F52}"/>
          </ac:spMkLst>
        </pc:spChg>
        <pc:spChg chg="add mod">
          <ac:chgData name="Siniša Vuksan" userId="3af124f9-b8e7-46e3-9422-21ae1d17ac0b" providerId="ADAL" clId="{9757935C-A355-4974-848C-2660B515641D}" dt="2021-10-20T13:10:19.138" v="954" actId="1036"/>
          <ac:spMkLst>
            <pc:docMk/>
            <pc:sldMk cId="200756692" sldId="511"/>
            <ac:spMk id="16" creationId="{F709EA89-83BD-4934-AEE2-372836A6C090}"/>
          </ac:spMkLst>
        </pc:spChg>
        <pc:spChg chg="add mod">
          <ac:chgData name="Siniša Vuksan" userId="3af124f9-b8e7-46e3-9422-21ae1d17ac0b" providerId="ADAL" clId="{9757935C-A355-4974-848C-2660B515641D}" dt="2021-10-20T13:10:38.625" v="964" actId="1036"/>
          <ac:spMkLst>
            <pc:docMk/>
            <pc:sldMk cId="200756692" sldId="511"/>
            <ac:spMk id="17" creationId="{0FDF1FD7-B3AB-4325-9C05-192BC6B7280A}"/>
          </ac:spMkLst>
        </pc:spChg>
        <pc:spChg chg="add mod">
          <ac:chgData name="Siniša Vuksan" userId="3af124f9-b8e7-46e3-9422-21ae1d17ac0b" providerId="ADAL" clId="{9757935C-A355-4974-848C-2660B515641D}" dt="2021-10-20T13:10:52.964" v="970" actId="1076"/>
          <ac:spMkLst>
            <pc:docMk/>
            <pc:sldMk cId="200756692" sldId="511"/>
            <ac:spMk id="18" creationId="{BF57868B-FC94-4A7E-AEC6-9AFA975A34AD}"/>
          </ac:spMkLst>
        </pc:spChg>
        <pc:spChg chg="add mod">
          <ac:chgData name="Siniša Vuksan" userId="3af124f9-b8e7-46e3-9422-21ae1d17ac0b" providerId="ADAL" clId="{9757935C-A355-4974-848C-2660B515641D}" dt="2021-10-20T13:11:04.595" v="977" actId="1036"/>
          <ac:spMkLst>
            <pc:docMk/>
            <pc:sldMk cId="200756692" sldId="511"/>
            <ac:spMk id="19" creationId="{3EC2E1F5-56C0-42B2-B90D-8CDF9CA34A24}"/>
          </ac:spMkLst>
        </pc:spChg>
        <pc:spChg chg="add mod">
          <ac:chgData name="Siniša Vuksan" userId="3af124f9-b8e7-46e3-9422-21ae1d17ac0b" providerId="ADAL" clId="{9757935C-A355-4974-848C-2660B515641D}" dt="2021-10-20T13:11:26.942" v="983" actId="1035"/>
          <ac:spMkLst>
            <pc:docMk/>
            <pc:sldMk cId="200756692" sldId="511"/>
            <ac:spMk id="20" creationId="{E2828889-C40D-4E46-B90D-1795375C5EDB}"/>
          </ac:spMkLst>
        </pc:spChg>
        <pc:spChg chg="add mod">
          <ac:chgData name="Siniša Vuksan" userId="3af124f9-b8e7-46e3-9422-21ae1d17ac0b" providerId="ADAL" clId="{9757935C-A355-4974-848C-2660B515641D}" dt="2021-10-20T13:11:48.442" v="991" actId="1038"/>
          <ac:spMkLst>
            <pc:docMk/>
            <pc:sldMk cId="200756692" sldId="511"/>
            <ac:spMk id="21" creationId="{AC0C774B-65B2-4D60-9090-CBD8D63FE059}"/>
          </ac:spMkLst>
        </pc:spChg>
        <pc:spChg chg="add mod">
          <ac:chgData name="Siniša Vuksan" userId="3af124f9-b8e7-46e3-9422-21ae1d17ac0b" providerId="ADAL" clId="{9757935C-A355-4974-848C-2660B515641D}" dt="2021-10-20T13:12:00.794" v="995" actId="1076"/>
          <ac:spMkLst>
            <pc:docMk/>
            <pc:sldMk cId="200756692" sldId="511"/>
            <ac:spMk id="22" creationId="{A431FA76-3D0C-4339-9B99-D31E22A6CB67}"/>
          </ac:spMkLst>
        </pc:spChg>
        <pc:spChg chg="add mod">
          <ac:chgData name="Siniša Vuksan" userId="3af124f9-b8e7-46e3-9422-21ae1d17ac0b" providerId="ADAL" clId="{9757935C-A355-4974-848C-2660B515641D}" dt="2021-10-20T13:12:12.381" v="1002" actId="1036"/>
          <ac:spMkLst>
            <pc:docMk/>
            <pc:sldMk cId="200756692" sldId="511"/>
            <ac:spMk id="23" creationId="{F1CA20F4-317B-491C-BE8A-AB925F05AB8E}"/>
          </ac:spMkLst>
        </pc:spChg>
        <pc:spChg chg="add mod">
          <ac:chgData name="Siniša Vuksan" userId="3af124f9-b8e7-46e3-9422-21ae1d17ac0b" providerId="ADAL" clId="{9757935C-A355-4974-848C-2660B515641D}" dt="2021-10-20T13:13:16.768" v="1010" actId="1036"/>
          <ac:spMkLst>
            <pc:docMk/>
            <pc:sldMk cId="200756692" sldId="511"/>
            <ac:spMk id="24" creationId="{D87C6223-173B-4B4C-B588-83D3ED4411B3}"/>
          </ac:spMkLst>
        </pc:spChg>
        <pc:spChg chg="add mod">
          <ac:chgData name="Siniša Vuksan" userId="3af124f9-b8e7-46e3-9422-21ae1d17ac0b" providerId="ADAL" clId="{9757935C-A355-4974-848C-2660B515641D}" dt="2021-10-20T13:13:31.196" v="1015" actId="1035"/>
          <ac:spMkLst>
            <pc:docMk/>
            <pc:sldMk cId="200756692" sldId="511"/>
            <ac:spMk id="25" creationId="{8684BD7E-730B-48BD-AC7C-3988A765D691}"/>
          </ac:spMkLst>
        </pc:spChg>
        <pc:spChg chg="add mod">
          <ac:chgData name="Siniša Vuksan" userId="3af124f9-b8e7-46e3-9422-21ae1d17ac0b" providerId="ADAL" clId="{9757935C-A355-4974-848C-2660B515641D}" dt="2021-10-20T13:34:51.019" v="1743" actId="1036"/>
          <ac:spMkLst>
            <pc:docMk/>
            <pc:sldMk cId="200756692" sldId="511"/>
            <ac:spMk id="26" creationId="{8F0AB279-929B-4CED-9476-673939D58ED5}"/>
          </ac:spMkLst>
        </pc:spChg>
        <pc:picChg chg="mod">
          <ac:chgData name="Siniša Vuksan" userId="3af124f9-b8e7-46e3-9422-21ae1d17ac0b" providerId="ADAL" clId="{9757935C-A355-4974-848C-2660B515641D}" dt="2021-10-20T13:18:57.474" v="1238" actId="1076"/>
          <ac:picMkLst>
            <pc:docMk/>
            <pc:sldMk cId="200756692" sldId="511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757935C-A355-4974-848C-2660B515641D}" dt="2021-10-20T13:17:23.517" v="1209" actId="14100"/>
          <ac:picMkLst>
            <pc:docMk/>
            <pc:sldMk cId="200756692" sldId="511"/>
            <ac:picMk id="3" creationId="{A572FB5E-57EC-45CA-B012-1271E7F2A910}"/>
          </ac:picMkLst>
        </pc:picChg>
        <pc:picChg chg="mod">
          <ac:chgData name="Siniša Vuksan" userId="3af124f9-b8e7-46e3-9422-21ae1d17ac0b" providerId="ADAL" clId="{9757935C-A355-4974-848C-2660B515641D}" dt="2021-10-20T13:18:52.204" v="1237" actId="1076"/>
          <ac:picMkLst>
            <pc:docMk/>
            <pc:sldMk cId="200756692" sldId="51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20594227-883E-40E5-9F47-5A816EE7CA21}"/>
    <pc:docChg chg="undo custSel addSld delSld modSld sldOrd">
      <pc:chgData name="Siniša Vuksan" userId="3af124f9-b8e7-46e3-9422-21ae1d17ac0b" providerId="ADAL" clId="{20594227-883E-40E5-9F47-5A816EE7CA21}" dt="2022-02-22T12:48:01.296" v="3369" actId="20577"/>
      <pc:docMkLst>
        <pc:docMk/>
      </pc:docMkLst>
      <pc:sldChg chg="modSp mod">
        <pc:chgData name="Siniša Vuksan" userId="3af124f9-b8e7-46e3-9422-21ae1d17ac0b" providerId="ADAL" clId="{20594227-883E-40E5-9F47-5A816EE7CA21}" dt="2022-02-21T13:09:09.385" v="68" actId="1036"/>
        <pc:sldMkLst>
          <pc:docMk/>
          <pc:sldMk cId="1473559465" sldId="256"/>
        </pc:sldMkLst>
        <pc:spChg chg="mod">
          <ac:chgData name="Siniša Vuksan" userId="3af124f9-b8e7-46e3-9422-21ae1d17ac0b" providerId="ADAL" clId="{20594227-883E-40E5-9F47-5A816EE7CA21}" dt="2022-02-21T13:09:09.385" v="68" actId="1036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20594227-883E-40E5-9F47-5A816EE7CA21}" dt="2022-02-21T13:09:01.850" v="60" actId="1035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20594227-883E-40E5-9F47-5A816EE7CA21}" dt="2022-02-21T13:13:30.159" v="107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20594227-883E-40E5-9F47-5A816EE7CA21}" dt="2022-02-21T13:13:04.683" v="106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20594227-883E-40E5-9F47-5A816EE7CA21}" dt="2022-02-21T13:12:21.174" v="69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1T13:13:30.159" v="107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20594227-883E-40E5-9F47-5A816EE7CA21}" dt="2022-02-21T13:19:11.399" v="500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20594227-883E-40E5-9F47-5A816EE7CA21}" dt="2022-02-21T13:19:11.399" v="500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20594227-883E-40E5-9F47-5A816EE7CA21}" dt="2022-02-21T13:13:45.798" v="114" actId="1038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20594227-883E-40E5-9F47-5A816EE7CA21}" dt="2022-02-21T13:13:37.436" v="10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modSp del mod">
        <pc:chgData name="Siniša Vuksan" userId="3af124f9-b8e7-46e3-9422-21ae1d17ac0b" providerId="ADAL" clId="{20594227-883E-40E5-9F47-5A816EE7CA21}" dt="2022-02-22T12:42:03.398" v="3315" actId="47"/>
        <pc:sldMkLst>
          <pc:docMk/>
          <pc:sldMk cId="2762813729" sldId="526"/>
        </pc:sldMkLst>
        <pc:picChg chg="mod">
          <ac:chgData name="Siniša Vuksan" userId="3af124f9-b8e7-46e3-9422-21ae1d17ac0b" providerId="ADAL" clId="{20594227-883E-40E5-9F47-5A816EE7CA21}" dt="2022-02-22T11:06:46.977" v="1977" actId="1076"/>
          <ac:picMkLst>
            <pc:docMk/>
            <pc:sldMk cId="2762813729" sldId="52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20594227-883E-40E5-9F47-5A816EE7CA21}" dt="2022-02-22T12:42:06.405" v="3322" actId="47"/>
        <pc:sldMkLst>
          <pc:docMk/>
          <pc:sldMk cId="1580591475" sldId="600"/>
        </pc:sldMkLst>
      </pc:sldChg>
      <pc:sldChg chg="del">
        <pc:chgData name="Siniša Vuksan" userId="3af124f9-b8e7-46e3-9422-21ae1d17ac0b" providerId="ADAL" clId="{20594227-883E-40E5-9F47-5A816EE7CA21}" dt="2022-02-22T12:41:52.709" v="3310" actId="47"/>
        <pc:sldMkLst>
          <pc:docMk/>
          <pc:sldMk cId="1187773701" sldId="602"/>
        </pc:sldMkLst>
      </pc:sldChg>
      <pc:sldChg chg="modSp del mod">
        <pc:chgData name="Siniša Vuksan" userId="3af124f9-b8e7-46e3-9422-21ae1d17ac0b" providerId="ADAL" clId="{20594227-883E-40E5-9F47-5A816EE7CA21}" dt="2022-02-22T12:41:53.538" v="3311" actId="47"/>
        <pc:sldMkLst>
          <pc:docMk/>
          <pc:sldMk cId="2129716320" sldId="603"/>
        </pc:sldMkLst>
        <pc:picChg chg="mod">
          <ac:chgData name="Siniša Vuksan" userId="3af124f9-b8e7-46e3-9422-21ae1d17ac0b" providerId="ADAL" clId="{20594227-883E-40E5-9F47-5A816EE7CA21}" dt="2022-02-21T13:19:45.640" v="503" actId="1076"/>
          <ac:picMkLst>
            <pc:docMk/>
            <pc:sldMk cId="2129716320" sldId="603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1T13:19:24.521" v="502" actId="1076"/>
          <ac:picMkLst>
            <pc:docMk/>
            <pc:sldMk cId="2129716320" sldId="603"/>
            <ac:picMk id="4" creationId="{1B2619D9-4F98-4A11-8FFE-57C7EB1F529A}"/>
          </ac:picMkLst>
        </pc:picChg>
      </pc:sldChg>
      <pc:sldChg chg="delSp modSp mod ord modAnim">
        <pc:chgData name="Siniša Vuksan" userId="3af124f9-b8e7-46e3-9422-21ae1d17ac0b" providerId="ADAL" clId="{20594227-883E-40E5-9F47-5A816EE7CA21}" dt="2022-02-22T12:45:04.612" v="3367" actId="1076"/>
        <pc:sldMkLst>
          <pc:docMk/>
          <pc:sldMk cId="780862427" sldId="604"/>
        </pc:sldMkLst>
        <pc:spChg chg="mod">
          <ac:chgData name="Siniša Vuksan" userId="3af124f9-b8e7-46e3-9422-21ae1d17ac0b" providerId="ADAL" clId="{20594227-883E-40E5-9F47-5A816EE7CA21}" dt="2022-02-22T12:45:04.612" v="3367" actId="1076"/>
          <ac:spMkLst>
            <pc:docMk/>
            <pc:sldMk cId="780862427" sldId="604"/>
            <ac:spMk id="6" creationId="{010AB125-9086-4261-98B4-FC5A0801347C}"/>
          </ac:spMkLst>
        </pc:spChg>
        <pc:picChg chg="mod">
          <ac:chgData name="Siniša Vuksan" userId="3af124f9-b8e7-46e3-9422-21ae1d17ac0b" providerId="ADAL" clId="{20594227-883E-40E5-9F47-5A816EE7CA21}" dt="2022-02-22T12:43:36.902" v="3332" actId="1036"/>
          <ac:picMkLst>
            <pc:docMk/>
            <pc:sldMk cId="780862427" sldId="604"/>
            <ac:picMk id="2" creationId="{B69E1C10-ACFD-49C4-B019-6B92ED78F85E}"/>
          </ac:picMkLst>
        </pc:picChg>
        <pc:picChg chg="mod">
          <ac:chgData name="Siniša Vuksan" userId="3af124f9-b8e7-46e3-9422-21ae1d17ac0b" providerId="ADAL" clId="{20594227-883E-40E5-9F47-5A816EE7CA21}" dt="2022-02-22T12:42:16.523" v="3326" actId="14826"/>
          <ac:picMkLst>
            <pc:docMk/>
            <pc:sldMk cId="780862427" sldId="604"/>
            <ac:picMk id="4" creationId="{1B2619D9-4F98-4A11-8FFE-57C7EB1F529A}"/>
          </ac:picMkLst>
        </pc:picChg>
        <pc:picChg chg="del">
          <ac:chgData name="Siniša Vuksan" userId="3af124f9-b8e7-46e3-9422-21ae1d17ac0b" providerId="ADAL" clId="{20594227-883E-40E5-9F47-5A816EE7CA21}" dt="2022-02-22T12:42:00.556" v="3313" actId="478"/>
          <ac:picMkLst>
            <pc:docMk/>
            <pc:sldMk cId="780862427" sldId="604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2T12:42:01.153" v="3314" actId="478"/>
          <ac:picMkLst>
            <pc:docMk/>
            <pc:sldMk cId="780862427" sldId="604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2T12:41:57.348" v="3312" actId="478"/>
          <ac:picMkLst>
            <pc:docMk/>
            <pc:sldMk cId="780862427" sldId="604"/>
            <ac:picMk id="2050" creationId="{3B0E6F11-A6D3-4D6C-BB56-C5F8DABA2C98}"/>
          </ac:picMkLst>
        </pc:picChg>
      </pc:sldChg>
      <pc:sldChg chg="addSp delSp modSp mod ord modAnim">
        <pc:chgData name="Siniša Vuksan" userId="3af124f9-b8e7-46e3-9422-21ae1d17ac0b" providerId="ADAL" clId="{20594227-883E-40E5-9F47-5A816EE7CA21}" dt="2022-02-22T07:17:23.851" v="1588"/>
        <pc:sldMkLst>
          <pc:docMk/>
          <pc:sldMk cId="1586339126" sldId="605"/>
        </pc:sldMkLst>
        <pc:spChg chg="mod">
          <ac:chgData name="Siniša Vuksan" userId="3af124f9-b8e7-46e3-9422-21ae1d17ac0b" providerId="ADAL" clId="{20594227-883E-40E5-9F47-5A816EE7CA21}" dt="2022-02-22T07:13:52.302" v="1478" actId="20577"/>
          <ac:spMkLst>
            <pc:docMk/>
            <pc:sldMk cId="1586339126" sldId="605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17:14.770" v="1573" actId="1036"/>
          <ac:spMkLst>
            <pc:docMk/>
            <pc:sldMk cId="1586339126" sldId="605"/>
            <ac:spMk id="12" creationId="{27430987-532A-452D-8A8F-DCDD6B243786}"/>
          </ac:spMkLst>
        </pc:spChg>
        <pc:spChg chg="add mod">
          <ac:chgData name="Siniša Vuksan" userId="3af124f9-b8e7-46e3-9422-21ae1d17ac0b" providerId="ADAL" clId="{20594227-883E-40E5-9F47-5A816EE7CA21}" dt="2022-02-22T07:15:13.350" v="1507" actId="20577"/>
          <ac:spMkLst>
            <pc:docMk/>
            <pc:sldMk cId="1586339126" sldId="605"/>
            <ac:spMk id="13" creationId="{D2E517B3-3FE5-4188-BD1A-ED7A3ABB69D7}"/>
          </ac:spMkLst>
        </pc:spChg>
        <pc:spChg chg="add mod">
          <ac:chgData name="Siniša Vuksan" userId="3af124f9-b8e7-46e3-9422-21ae1d17ac0b" providerId="ADAL" clId="{20594227-883E-40E5-9F47-5A816EE7CA21}" dt="2022-02-22T07:15:31.629" v="1511" actId="20577"/>
          <ac:spMkLst>
            <pc:docMk/>
            <pc:sldMk cId="1586339126" sldId="605"/>
            <ac:spMk id="14" creationId="{A4AF5E8B-5195-4306-ACCA-DD82CE8D327E}"/>
          </ac:spMkLst>
        </pc:spChg>
        <pc:spChg chg="add mod">
          <ac:chgData name="Siniša Vuksan" userId="3af124f9-b8e7-46e3-9422-21ae1d17ac0b" providerId="ADAL" clId="{20594227-883E-40E5-9F47-5A816EE7CA21}" dt="2022-02-22T07:15:40.944" v="1519" actId="20577"/>
          <ac:spMkLst>
            <pc:docMk/>
            <pc:sldMk cId="1586339126" sldId="605"/>
            <ac:spMk id="15" creationId="{2738DC7E-B165-4B95-B84E-36369CC43201}"/>
          </ac:spMkLst>
        </pc:spChg>
        <pc:spChg chg="add mod">
          <ac:chgData name="Siniša Vuksan" userId="3af124f9-b8e7-46e3-9422-21ae1d17ac0b" providerId="ADAL" clId="{20594227-883E-40E5-9F47-5A816EE7CA21}" dt="2022-02-22T07:15:45.806" v="1524" actId="20577"/>
          <ac:spMkLst>
            <pc:docMk/>
            <pc:sldMk cId="1586339126" sldId="605"/>
            <ac:spMk id="16" creationId="{D5F084FC-BC7D-46E2-8D34-653E859DD5C7}"/>
          </ac:spMkLst>
        </pc:spChg>
        <pc:spChg chg="add mod">
          <ac:chgData name="Siniša Vuksan" userId="3af124f9-b8e7-46e3-9422-21ae1d17ac0b" providerId="ADAL" clId="{20594227-883E-40E5-9F47-5A816EE7CA21}" dt="2022-02-22T07:15:56.026" v="1531" actId="20577"/>
          <ac:spMkLst>
            <pc:docMk/>
            <pc:sldMk cId="1586339126" sldId="605"/>
            <ac:spMk id="17" creationId="{687464D9-9FB4-4F58-B74E-2DEB0D5CB7D7}"/>
          </ac:spMkLst>
        </pc:spChg>
        <pc:spChg chg="add mod">
          <ac:chgData name="Siniša Vuksan" userId="3af124f9-b8e7-46e3-9422-21ae1d17ac0b" providerId="ADAL" clId="{20594227-883E-40E5-9F47-5A816EE7CA21}" dt="2022-02-22T07:16:07.313" v="1538" actId="20577"/>
          <ac:spMkLst>
            <pc:docMk/>
            <pc:sldMk cId="1586339126" sldId="605"/>
            <ac:spMk id="18" creationId="{BC72EBC4-D479-498E-9055-8448F5D254D5}"/>
          </ac:spMkLst>
        </pc:spChg>
        <pc:picChg chg="mod">
          <ac:chgData name="Siniša Vuksan" userId="3af124f9-b8e7-46e3-9422-21ae1d17ac0b" providerId="ADAL" clId="{20594227-883E-40E5-9F47-5A816EE7CA21}" dt="2022-02-22T07:15:37.333" v="1513" actId="1076"/>
          <ac:picMkLst>
            <pc:docMk/>
            <pc:sldMk cId="1586339126" sldId="605"/>
            <ac:picMk id="2" creationId="{B69E1C10-ACFD-49C4-B019-6B92ED78F85E}"/>
          </ac:picMkLst>
        </pc:picChg>
        <pc:picChg chg="mod">
          <ac:chgData name="Siniša Vuksan" userId="3af124f9-b8e7-46e3-9422-21ae1d17ac0b" providerId="ADAL" clId="{20594227-883E-40E5-9F47-5A816EE7CA21}" dt="2022-02-22T07:12:19.786" v="1443" actId="1035"/>
          <ac:picMkLst>
            <pc:docMk/>
            <pc:sldMk cId="1586339126" sldId="605"/>
            <ac:picMk id="4" creationId="{1B2619D9-4F98-4A11-8FFE-57C7EB1F529A}"/>
          </ac:picMkLst>
        </pc:picChg>
        <pc:picChg chg="del">
          <ac:chgData name="Siniša Vuksan" userId="3af124f9-b8e7-46e3-9422-21ae1d17ac0b" providerId="ADAL" clId="{20594227-883E-40E5-9F47-5A816EE7CA21}" dt="2022-02-22T07:12:22.943" v="1445" actId="478"/>
          <ac:picMkLst>
            <pc:docMk/>
            <pc:sldMk cId="1586339126" sldId="605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2T07:12:24.336" v="1447" actId="478"/>
          <ac:picMkLst>
            <pc:docMk/>
            <pc:sldMk cId="1586339126" sldId="605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2T07:12:23.568" v="1446" actId="478"/>
          <ac:picMkLst>
            <pc:docMk/>
            <pc:sldMk cId="1586339126" sldId="605"/>
            <ac:picMk id="9" creationId="{E41A4157-53A5-43BA-A6A2-E22EDAA06AA1}"/>
          </ac:picMkLst>
        </pc:picChg>
        <pc:picChg chg="mod">
          <ac:chgData name="Siniša Vuksan" userId="3af124f9-b8e7-46e3-9422-21ae1d17ac0b" providerId="ADAL" clId="{20594227-883E-40E5-9F47-5A816EE7CA21}" dt="2022-02-22T07:17:20.177" v="1586" actId="1035"/>
          <ac:picMkLst>
            <pc:docMk/>
            <pc:sldMk cId="1586339126" sldId="605"/>
            <ac:picMk id="11" creationId="{18CC2BD6-BAF2-478B-AD03-87C34A5E1424}"/>
          </ac:picMkLst>
        </pc:picChg>
        <pc:picChg chg="del">
          <ac:chgData name="Siniša Vuksan" userId="3af124f9-b8e7-46e3-9422-21ae1d17ac0b" providerId="ADAL" clId="{20594227-883E-40E5-9F47-5A816EE7CA21}" dt="2022-02-22T07:12:22.037" v="1444" actId="478"/>
          <ac:picMkLst>
            <pc:docMk/>
            <pc:sldMk cId="1586339126" sldId="605"/>
            <ac:picMk id="2050" creationId="{3B0E6F11-A6D3-4D6C-BB56-C5F8DABA2C98}"/>
          </ac:picMkLst>
        </pc:picChg>
      </pc:sldChg>
      <pc:sldChg chg="addSp modSp add mod ord modAnim">
        <pc:chgData name="Siniša Vuksan" userId="3af124f9-b8e7-46e3-9422-21ae1d17ac0b" providerId="ADAL" clId="{20594227-883E-40E5-9F47-5A816EE7CA21}" dt="2022-02-22T07:24:29.444" v="1715"/>
        <pc:sldMkLst>
          <pc:docMk/>
          <pc:sldMk cId="2727989388" sldId="606"/>
        </pc:sldMkLst>
        <pc:spChg chg="mod">
          <ac:chgData name="Siniša Vuksan" userId="3af124f9-b8e7-46e3-9422-21ae1d17ac0b" providerId="ADAL" clId="{20594227-883E-40E5-9F47-5A816EE7CA21}" dt="2022-02-22T07:20:30.069" v="1657" actId="20577"/>
          <ac:spMkLst>
            <pc:docMk/>
            <pc:sldMk cId="2727989388" sldId="606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19:06.991" v="1593" actId="20577"/>
          <ac:spMkLst>
            <pc:docMk/>
            <pc:sldMk cId="2727989388" sldId="606"/>
            <ac:spMk id="7" creationId="{0256D9EB-C20B-45FA-9F3D-124012366C9E}"/>
          </ac:spMkLst>
        </pc:spChg>
        <pc:spChg chg="add mod">
          <ac:chgData name="Siniša Vuksan" userId="3af124f9-b8e7-46e3-9422-21ae1d17ac0b" providerId="ADAL" clId="{20594227-883E-40E5-9F47-5A816EE7CA21}" dt="2022-02-22T07:24:26.226" v="1713" actId="20577"/>
          <ac:spMkLst>
            <pc:docMk/>
            <pc:sldMk cId="2727989388" sldId="606"/>
            <ac:spMk id="13" creationId="{4C35C49B-45B9-4CB7-A1B0-E55333681516}"/>
          </ac:spMkLst>
        </pc:spChg>
        <pc:spChg chg="mod">
          <ac:chgData name="Siniša Vuksan" userId="3af124f9-b8e7-46e3-9422-21ae1d17ac0b" providerId="ADAL" clId="{20594227-883E-40E5-9F47-5A816EE7CA21}" dt="2022-02-22T07:23:08.568" v="1668" actId="20577"/>
          <ac:spMkLst>
            <pc:docMk/>
            <pc:sldMk cId="2727989388" sldId="606"/>
            <ac:spMk id="29" creationId="{92D5CA2B-9C72-4939-A79E-889BB5446D58}"/>
          </ac:spMkLst>
        </pc:spChg>
        <pc:spChg chg="mod">
          <ac:chgData name="Siniša Vuksan" userId="3af124f9-b8e7-46e3-9422-21ae1d17ac0b" providerId="ADAL" clId="{20594227-883E-40E5-9F47-5A816EE7CA21}" dt="2022-02-22T07:23:21.129" v="1677" actId="20577"/>
          <ac:spMkLst>
            <pc:docMk/>
            <pc:sldMk cId="2727989388" sldId="606"/>
            <ac:spMk id="30" creationId="{6CC42019-C77C-489B-97E9-DA2D43F21BE6}"/>
          </ac:spMkLst>
        </pc:spChg>
        <pc:spChg chg="mod">
          <ac:chgData name="Siniša Vuksan" userId="3af124f9-b8e7-46e3-9422-21ae1d17ac0b" providerId="ADAL" clId="{20594227-883E-40E5-9F47-5A816EE7CA21}" dt="2022-02-22T07:23:30.396" v="1682" actId="20577"/>
          <ac:spMkLst>
            <pc:docMk/>
            <pc:sldMk cId="2727989388" sldId="606"/>
            <ac:spMk id="31" creationId="{D907E99D-3E4E-4CCB-B03A-1DB8330CB72B}"/>
          </ac:spMkLst>
        </pc:spChg>
        <pc:spChg chg="mod">
          <ac:chgData name="Siniša Vuksan" userId="3af124f9-b8e7-46e3-9422-21ae1d17ac0b" providerId="ADAL" clId="{20594227-883E-40E5-9F47-5A816EE7CA21}" dt="2022-02-22T07:23:39.727" v="1686" actId="20577"/>
          <ac:spMkLst>
            <pc:docMk/>
            <pc:sldMk cId="2727989388" sldId="606"/>
            <ac:spMk id="32" creationId="{E9BE2AD5-BC2A-46D3-843F-E72FCB8BBEB4}"/>
          </ac:spMkLst>
        </pc:spChg>
        <pc:spChg chg="mod">
          <ac:chgData name="Siniša Vuksan" userId="3af124f9-b8e7-46e3-9422-21ae1d17ac0b" providerId="ADAL" clId="{20594227-883E-40E5-9F47-5A816EE7CA21}" dt="2022-02-22T07:23:48.808" v="1692" actId="20577"/>
          <ac:spMkLst>
            <pc:docMk/>
            <pc:sldMk cId="2727989388" sldId="606"/>
            <ac:spMk id="33" creationId="{A6E7669F-D5DF-4624-AAC3-05AF760D42FC}"/>
          </ac:spMkLst>
        </pc:spChg>
        <pc:spChg chg="mod">
          <ac:chgData name="Siniša Vuksan" userId="3af124f9-b8e7-46e3-9422-21ae1d17ac0b" providerId="ADAL" clId="{20594227-883E-40E5-9F47-5A816EE7CA21}" dt="2022-02-22T07:24:00.954" v="1698" actId="20577"/>
          <ac:spMkLst>
            <pc:docMk/>
            <pc:sldMk cId="2727989388" sldId="606"/>
            <ac:spMk id="34" creationId="{7F76C991-7773-45B4-87C0-85EB04204440}"/>
          </ac:spMkLst>
        </pc:spChg>
        <pc:spChg chg="mod">
          <ac:chgData name="Siniša Vuksan" userId="3af124f9-b8e7-46e3-9422-21ae1d17ac0b" providerId="ADAL" clId="{20594227-883E-40E5-9F47-5A816EE7CA21}" dt="2022-02-22T07:24:09.657" v="1704" actId="20577"/>
          <ac:spMkLst>
            <pc:docMk/>
            <pc:sldMk cId="2727989388" sldId="606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2T07:22:55.031" v="1661" actId="14100"/>
          <ac:picMkLst>
            <pc:docMk/>
            <pc:sldMk cId="2727989388" sldId="606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2T07:19:25.580" v="1594" actId="14826"/>
          <ac:picMkLst>
            <pc:docMk/>
            <pc:sldMk cId="2727989388" sldId="60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20594227-883E-40E5-9F47-5A816EE7CA21}" dt="2022-02-22T07:18:13.113" v="1589" actId="2696"/>
        <pc:sldMkLst>
          <pc:docMk/>
          <pc:sldMk cId="3680696202" sldId="606"/>
        </pc:sldMkLst>
        <pc:picChg chg="mod">
          <ac:chgData name="Siniša Vuksan" userId="3af124f9-b8e7-46e3-9422-21ae1d17ac0b" providerId="ADAL" clId="{20594227-883E-40E5-9F47-5A816EE7CA21}" dt="2022-02-21T13:19:51.891" v="504" actId="1076"/>
          <ac:picMkLst>
            <pc:docMk/>
            <pc:sldMk cId="3680696202" sldId="60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20594227-883E-40E5-9F47-5A816EE7CA21}" dt="2022-02-22T12:42:03.939" v="3316" actId="47"/>
        <pc:sldMkLst>
          <pc:docMk/>
          <pc:sldMk cId="730295709" sldId="607"/>
        </pc:sldMkLst>
      </pc:sldChg>
      <pc:sldChg chg="del">
        <pc:chgData name="Siniša Vuksan" userId="3af124f9-b8e7-46e3-9422-21ae1d17ac0b" providerId="ADAL" clId="{20594227-883E-40E5-9F47-5A816EE7CA21}" dt="2022-02-22T12:42:04.819" v="3318" actId="47"/>
        <pc:sldMkLst>
          <pc:docMk/>
          <pc:sldMk cId="1792366490" sldId="608"/>
        </pc:sldMkLst>
      </pc:sldChg>
      <pc:sldChg chg="del">
        <pc:chgData name="Siniša Vuksan" userId="3af124f9-b8e7-46e3-9422-21ae1d17ac0b" providerId="ADAL" clId="{20594227-883E-40E5-9F47-5A816EE7CA21}" dt="2022-02-22T12:42:04.410" v="3317" actId="47"/>
        <pc:sldMkLst>
          <pc:docMk/>
          <pc:sldMk cId="141243572" sldId="609"/>
        </pc:sldMkLst>
      </pc:sldChg>
      <pc:sldChg chg="del">
        <pc:chgData name="Siniša Vuksan" userId="3af124f9-b8e7-46e3-9422-21ae1d17ac0b" providerId="ADAL" clId="{20594227-883E-40E5-9F47-5A816EE7CA21}" dt="2022-02-22T12:42:05.201" v="3319" actId="47"/>
        <pc:sldMkLst>
          <pc:docMk/>
          <pc:sldMk cId="1153984295" sldId="610"/>
        </pc:sldMkLst>
      </pc:sldChg>
      <pc:sldChg chg="del">
        <pc:chgData name="Siniša Vuksan" userId="3af124f9-b8e7-46e3-9422-21ae1d17ac0b" providerId="ADAL" clId="{20594227-883E-40E5-9F47-5A816EE7CA21}" dt="2022-02-22T12:42:05.605" v="3320" actId="47"/>
        <pc:sldMkLst>
          <pc:docMk/>
          <pc:sldMk cId="138408237" sldId="611"/>
        </pc:sldMkLst>
      </pc:sldChg>
      <pc:sldChg chg="del">
        <pc:chgData name="Siniša Vuksan" userId="3af124f9-b8e7-46e3-9422-21ae1d17ac0b" providerId="ADAL" clId="{20594227-883E-40E5-9F47-5A816EE7CA21}" dt="2022-02-22T12:42:05.981" v="3321" actId="47"/>
        <pc:sldMkLst>
          <pc:docMk/>
          <pc:sldMk cId="156864757" sldId="612"/>
        </pc:sldMkLst>
      </pc:sldChg>
      <pc:sldChg chg="delSp new del mod">
        <pc:chgData name="Siniša Vuksan" userId="3af124f9-b8e7-46e3-9422-21ae1d17ac0b" providerId="ADAL" clId="{20594227-883E-40E5-9F47-5A816EE7CA21}" dt="2022-02-22T12:42:08.909" v="3325" actId="47"/>
        <pc:sldMkLst>
          <pc:docMk/>
          <pc:sldMk cId="3958106933" sldId="613"/>
        </pc:sldMkLst>
        <pc:spChg chg="del">
          <ac:chgData name="Siniša Vuksan" userId="3af124f9-b8e7-46e3-9422-21ae1d17ac0b" providerId="ADAL" clId="{20594227-883E-40E5-9F47-5A816EE7CA21}" dt="2022-02-21T13:20:00.847" v="506" actId="478"/>
          <ac:spMkLst>
            <pc:docMk/>
            <pc:sldMk cId="3958106933" sldId="613"/>
            <ac:spMk id="2" creationId="{FDFDAA5B-4D46-4239-9A01-B422322537D0}"/>
          </ac:spMkLst>
        </pc:spChg>
        <pc:spChg chg="del">
          <ac:chgData name="Siniša Vuksan" userId="3af124f9-b8e7-46e3-9422-21ae1d17ac0b" providerId="ADAL" clId="{20594227-883E-40E5-9F47-5A816EE7CA21}" dt="2022-02-21T13:20:00.847" v="506" actId="478"/>
          <ac:spMkLst>
            <pc:docMk/>
            <pc:sldMk cId="3958106933" sldId="613"/>
            <ac:spMk id="3" creationId="{CBE488A4-67CB-4445-87E4-7160C5D69B7B}"/>
          </ac:spMkLst>
        </pc:spChg>
      </pc:sldChg>
      <pc:sldChg chg="delSp modSp add mod ord delAnim modAnim">
        <pc:chgData name="Siniša Vuksan" userId="3af124f9-b8e7-46e3-9422-21ae1d17ac0b" providerId="ADAL" clId="{20594227-883E-40E5-9F47-5A816EE7CA21}" dt="2022-02-22T12:48:01.296" v="3369" actId="20577"/>
        <pc:sldMkLst>
          <pc:docMk/>
          <pc:sldMk cId="23558642" sldId="614"/>
        </pc:sldMkLst>
        <pc:spChg chg="mod">
          <ac:chgData name="Siniša Vuksan" userId="3af124f9-b8e7-46e3-9422-21ae1d17ac0b" providerId="ADAL" clId="{20594227-883E-40E5-9F47-5A816EE7CA21}" dt="2022-02-22T12:48:01.296" v="3369" actId="20577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1T13:20:14.378" v="511" actId="20577"/>
          <ac:spMkLst>
            <pc:docMk/>
            <pc:sldMk cId="23558642" sldId="614"/>
            <ac:spMk id="7" creationId="{0256D9EB-C20B-45FA-9F3D-124012366C9E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29" creationId="{92D5CA2B-9C72-4939-A79E-889BB5446D58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0" creationId="{6CC42019-C77C-489B-97E9-DA2D43F21BE6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1" creationId="{D907E99D-3E4E-4CCB-B03A-1DB8330CB72B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2" creationId="{E9BE2AD5-BC2A-46D3-843F-E72FCB8BBEB4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3" creationId="{A6E7669F-D5DF-4624-AAC3-05AF760D42FC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4" creationId="{7F76C991-7773-45B4-87C0-85EB04204440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1T13:24:07.736" v="671" actId="14100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1T13:20:46.391" v="513" actId="14826"/>
          <ac:picMkLst>
            <pc:docMk/>
            <pc:sldMk cId="23558642" sldId="614"/>
            <ac:picMk id="4" creationId="{1B2619D9-4F98-4A11-8FFE-57C7EB1F529A}"/>
          </ac:picMkLst>
        </pc:picChg>
      </pc:sldChg>
      <pc:sldChg chg="addSp delSp modSp add mod ord modAnim">
        <pc:chgData name="Siniša Vuksan" userId="3af124f9-b8e7-46e3-9422-21ae1d17ac0b" providerId="ADAL" clId="{20594227-883E-40E5-9F47-5A816EE7CA21}" dt="2022-02-22T06:53:10.567" v="768"/>
        <pc:sldMkLst>
          <pc:docMk/>
          <pc:sldMk cId="1578966495" sldId="615"/>
        </pc:sldMkLst>
        <pc:spChg chg="add mod">
          <ac:chgData name="Siniša Vuksan" userId="3af124f9-b8e7-46e3-9422-21ae1d17ac0b" providerId="ADAL" clId="{20594227-883E-40E5-9F47-5A816EE7CA21}" dt="2022-02-22T06:52:14.981" v="756" actId="1037"/>
          <ac:spMkLst>
            <pc:docMk/>
            <pc:sldMk cId="1578966495" sldId="615"/>
            <ac:spMk id="5" creationId="{C6B448DD-BAA4-4C26-9BB7-10696567380F}"/>
          </ac:spMkLst>
        </pc:spChg>
        <pc:spChg chg="mod">
          <ac:chgData name="Siniša Vuksan" userId="3af124f9-b8e7-46e3-9422-21ae1d17ac0b" providerId="ADAL" clId="{20594227-883E-40E5-9F47-5A816EE7CA21}" dt="2022-02-21T13:52:07.849" v="747" actId="20577"/>
          <ac:spMkLst>
            <pc:docMk/>
            <pc:sldMk cId="1578966495" sldId="615"/>
            <ac:spMk id="6" creationId="{010AB125-9086-4261-98B4-FC5A0801347C}"/>
          </ac:spMkLst>
        </pc:spChg>
        <pc:spChg chg="add mod">
          <ac:chgData name="Siniša Vuksan" userId="3af124f9-b8e7-46e3-9422-21ae1d17ac0b" providerId="ADAL" clId="{20594227-883E-40E5-9F47-5A816EE7CA21}" dt="2022-02-22T06:52:33.238" v="762" actId="1035"/>
          <ac:spMkLst>
            <pc:docMk/>
            <pc:sldMk cId="1578966495" sldId="615"/>
            <ac:spMk id="7" creationId="{762489CD-E095-4031-991A-2C20FE42D22A}"/>
          </ac:spMkLst>
        </pc:spChg>
        <pc:spChg chg="add mod">
          <ac:chgData name="Siniša Vuksan" userId="3af124f9-b8e7-46e3-9422-21ae1d17ac0b" providerId="ADAL" clId="{20594227-883E-40E5-9F47-5A816EE7CA21}" dt="2022-02-22T06:52:43.396" v="766" actId="1036"/>
          <ac:spMkLst>
            <pc:docMk/>
            <pc:sldMk cId="1578966495" sldId="615"/>
            <ac:spMk id="8" creationId="{5B0298E2-D350-404E-A776-C307FA0DEDF6}"/>
          </ac:spMkLst>
        </pc:spChg>
        <pc:picChg chg="mod">
          <ac:chgData name="Siniša Vuksan" userId="3af124f9-b8e7-46e3-9422-21ae1d17ac0b" providerId="ADAL" clId="{20594227-883E-40E5-9F47-5A816EE7CA21}" dt="2022-02-21T13:52:17.138" v="750" actId="14100"/>
          <ac:picMkLst>
            <pc:docMk/>
            <pc:sldMk cId="1578966495" sldId="615"/>
            <ac:picMk id="2" creationId="{B69E1C10-ACFD-49C4-B019-6B92ED78F85E}"/>
          </ac:picMkLst>
        </pc:picChg>
        <pc:picChg chg="del">
          <ac:chgData name="Siniša Vuksan" userId="3af124f9-b8e7-46e3-9422-21ae1d17ac0b" providerId="ADAL" clId="{20594227-883E-40E5-9F47-5A816EE7CA21}" dt="2022-02-21T13:51:36.878" v="739" actId="478"/>
          <ac:picMkLst>
            <pc:docMk/>
            <pc:sldMk cId="1578966495" sldId="615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1T13:51:37.468" v="740" actId="478"/>
          <ac:picMkLst>
            <pc:docMk/>
            <pc:sldMk cId="1578966495" sldId="615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1T13:51:35.947" v="738" actId="478"/>
          <ac:picMkLst>
            <pc:docMk/>
            <pc:sldMk cId="1578966495" sldId="615"/>
            <ac:picMk id="2050" creationId="{3B0E6F11-A6D3-4D6C-BB56-C5F8DABA2C98}"/>
          </ac:picMkLst>
        </pc:picChg>
      </pc:sldChg>
      <pc:sldChg chg="delSp modSp add mod ord delAnim modAnim">
        <pc:chgData name="Siniša Vuksan" userId="3af124f9-b8e7-46e3-9422-21ae1d17ac0b" providerId="ADAL" clId="{20594227-883E-40E5-9F47-5A816EE7CA21}" dt="2022-02-22T07:01:26.494" v="1213"/>
        <pc:sldMkLst>
          <pc:docMk/>
          <pc:sldMk cId="1520211222" sldId="616"/>
        </pc:sldMkLst>
        <pc:spChg chg="del">
          <ac:chgData name="Siniša Vuksan" userId="3af124f9-b8e7-46e3-9422-21ae1d17ac0b" providerId="ADAL" clId="{20594227-883E-40E5-9F47-5A816EE7CA21}" dt="2022-02-22T06:55:21.009" v="908" actId="478"/>
          <ac:spMkLst>
            <pc:docMk/>
            <pc:sldMk cId="1520211222" sldId="616"/>
            <ac:spMk id="7" creationId="{ECE7C9E8-A801-4D9C-AB1D-CB3DB147E00B}"/>
          </ac:spMkLst>
        </pc:spChg>
        <pc:spChg chg="mod">
          <ac:chgData name="Siniša Vuksan" userId="3af124f9-b8e7-46e3-9422-21ae1d17ac0b" providerId="ADAL" clId="{20594227-883E-40E5-9F47-5A816EE7CA21}" dt="2022-02-22T07:00:46.253" v="1211" actId="14100"/>
          <ac:spMkLst>
            <pc:docMk/>
            <pc:sldMk cId="1520211222" sldId="616"/>
            <ac:spMk id="26" creationId="{18D82BDB-F54C-46C6-B586-9C1FA95A5370}"/>
          </ac:spMkLst>
        </pc:spChg>
        <pc:picChg chg="mod">
          <ac:chgData name="Siniša Vuksan" userId="3af124f9-b8e7-46e3-9422-21ae1d17ac0b" providerId="ADAL" clId="{20594227-883E-40E5-9F47-5A816EE7CA21}" dt="2022-02-22T06:53:37.656" v="771" actId="14826"/>
          <ac:picMkLst>
            <pc:docMk/>
            <pc:sldMk cId="1520211222" sldId="616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6:55:16.149" v="907" actId="1076"/>
          <ac:picMkLst>
            <pc:docMk/>
            <pc:sldMk cId="1520211222" sldId="616"/>
            <ac:picMk id="28" creationId="{8A17EEA3-FF03-42E3-A77C-3FEBAAC01A00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07:11:11.246" v="1428"/>
        <pc:sldMkLst>
          <pc:docMk/>
          <pc:sldMk cId="3245023160" sldId="617"/>
        </pc:sldMkLst>
        <pc:spChg chg="mod">
          <ac:chgData name="Siniša Vuksan" userId="3af124f9-b8e7-46e3-9422-21ae1d17ac0b" providerId="ADAL" clId="{20594227-883E-40E5-9F47-5A816EE7CA21}" dt="2022-02-22T07:10:50.518" v="1423" actId="14100"/>
          <ac:spMkLst>
            <pc:docMk/>
            <pc:sldMk cId="3245023160" sldId="617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07:22.951" v="1361" actId="14100"/>
          <ac:spMkLst>
            <pc:docMk/>
            <pc:sldMk cId="3245023160" sldId="617"/>
            <ac:spMk id="7" creationId="{BD27CF50-1D5A-4213-9C4D-0ED4E94F5CE1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8" creationId="{62E97236-BD14-48B0-9459-C7D7F5E9D591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9" creationId="{918BB2C1-309C-49C0-86A0-529CDF643E6E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0" creationId="{EB85B309-49A8-4DD2-A501-002597422B54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1" creationId="{9BDCC7C6-0729-409E-90F9-CA8895028057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2" creationId="{BD1E0D7A-E06B-418E-83F8-D175CCE89D7A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3" creationId="{B8D710F0-5064-4464-9AB1-433356352594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4" creationId="{F859A308-CF1B-4802-B936-4FA483A54A27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5" creationId="{4C7BA2F1-A04F-40A5-9A0B-C7146F2384A3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7" creationId="{5510CE2E-06EA-475E-B608-CB24E7399B36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8" creationId="{A2A9A21E-2434-4AD7-8812-05036A9EE4BB}"/>
          </ac:spMkLst>
        </pc:spChg>
        <pc:spChg chg="add mod">
          <ac:chgData name="Siniša Vuksan" userId="3af124f9-b8e7-46e3-9422-21ae1d17ac0b" providerId="ADAL" clId="{20594227-883E-40E5-9F47-5A816EE7CA21}" dt="2022-02-22T07:11:02.521" v="1426" actId="1076"/>
          <ac:spMkLst>
            <pc:docMk/>
            <pc:sldMk cId="3245023160" sldId="617"/>
            <ac:spMk id="19" creationId="{9A438C54-A208-4118-B298-44331C16F8D9}"/>
          </ac:spMkLst>
        </pc:spChg>
        <pc:picChg chg="add del mod">
          <ac:chgData name="Siniša Vuksan" userId="3af124f9-b8e7-46e3-9422-21ae1d17ac0b" providerId="ADAL" clId="{20594227-883E-40E5-9F47-5A816EE7CA21}" dt="2022-02-22T07:10:25.913" v="1417" actId="478"/>
          <ac:picMkLst>
            <pc:docMk/>
            <pc:sldMk cId="3245023160" sldId="617"/>
            <ac:picMk id="3" creationId="{7FD10F57-3D23-4FD4-99CA-6D5D951F9F53}"/>
          </ac:picMkLst>
        </pc:picChg>
        <pc:picChg chg="mod">
          <ac:chgData name="Siniša Vuksan" userId="3af124f9-b8e7-46e3-9422-21ae1d17ac0b" providerId="ADAL" clId="{20594227-883E-40E5-9F47-5A816EE7CA21}" dt="2022-02-22T07:02:44.893" v="1221" actId="14826"/>
          <ac:picMkLst>
            <pc:docMk/>
            <pc:sldMk cId="3245023160" sldId="617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7:10:45.971" v="1422" actId="1076"/>
          <ac:picMkLst>
            <pc:docMk/>
            <pc:sldMk cId="3245023160" sldId="617"/>
            <ac:picMk id="16" creationId="{6FFE24D0-388A-4689-99F2-3E56360F9FD6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07:35:27.958" v="1976"/>
        <pc:sldMkLst>
          <pc:docMk/>
          <pc:sldMk cId="204366841" sldId="618"/>
        </pc:sldMkLst>
        <pc:spChg chg="add mod">
          <ac:chgData name="Siniša Vuksan" userId="3af124f9-b8e7-46e3-9422-21ae1d17ac0b" providerId="ADAL" clId="{20594227-883E-40E5-9F47-5A816EE7CA21}" dt="2022-02-22T07:30:52.412" v="1879" actId="20577"/>
          <ac:spMkLst>
            <pc:docMk/>
            <pc:sldMk cId="204366841" sldId="618"/>
            <ac:spMk id="6" creationId="{32C86334-D946-45A8-A9F1-EC34CAE12455}"/>
          </ac:spMkLst>
        </pc:spChg>
        <pc:spChg chg="add mod">
          <ac:chgData name="Siniša Vuksan" userId="3af124f9-b8e7-46e3-9422-21ae1d17ac0b" providerId="ADAL" clId="{20594227-883E-40E5-9F47-5A816EE7CA21}" dt="2022-02-22T07:30:59.227" v="1882" actId="20577"/>
          <ac:spMkLst>
            <pc:docMk/>
            <pc:sldMk cId="204366841" sldId="618"/>
            <ac:spMk id="7" creationId="{6ABF7CA1-E00E-4540-B7BB-ACC11AE7C735}"/>
          </ac:spMkLst>
        </pc:spChg>
        <pc:spChg chg="add mod">
          <ac:chgData name="Siniša Vuksan" userId="3af124f9-b8e7-46e3-9422-21ae1d17ac0b" providerId="ADAL" clId="{20594227-883E-40E5-9F47-5A816EE7CA21}" dt="2022-02-22T07:31:02.745" v="1887" actId="20577"/>
          <ac:spMkLst>
            <pc:docMk/>
            <pc:sldMk cId="204366841" sldId="618"/>
            <ac:spMk id="8" creationId="{10FD5CC6-9595-4145-8702-DC1101BAB995}"/>
          </ac:spMkLst>
        </pc:spChg>
        <pc:spChg chg="add mod">
          <ac:chgData name="Siniša Vuksan" userId="3af124f9-b8e7-46e3-9422-21ae1d17ac0b" providerId="ADAL" clId="{20594227-883E-40E5-9F47-5A816EE7CA21}" dt="2022-02-22T07:31:30.909" v="1895" actId="20577"/>
          <ac:spMkLst>
            <pc:docMk/>
            <pc:sldMk cId="204366841" sldId="618"/>
            <ac:spMk id="9" creationId="{AE518469-E63F-40CD-998E-DD2B9898CB93}"/>
          </ac:spMkLst>
        </pc:spChg>
        <pc:spChg chg="add mod">
          <ac:chgData name="Siniša Vuksan" userId="3af124f9-b8e7-46e3-9422-21ae1d17ac0b" providerId="ADAL" clId="{20594227-883E-40E5-9F47-5A816EE7CA21}" dt="2022-02-22T07:31:38.052" v="1903" actId="20577"/>
          <ac:spMkLst>
            <pc:docMk/>
            <pc:sldMk cId="204366841" sldId="618"/>
            <ac:spMk id="10" creationId="{006ED0EF-3325-4CAC-90E0-9761EAEFCCF9}"/>
          </ac:spMkLst>
        </pc:spChg>
        <pc:spChg chg="add del mod">
          <ac:chgData name="Siniša Vuksan" userId="3af124f9-b8e7-46e3-9422-21ae1d17ac0b" providerId="ADAL" clId="{20594227-883E-40E5-9F47-5A816EE7CA21}" dt="2022-02-22T07:31:42.304" v="1904" actId="478"/>
          <ac:spMkLst>
            <pc:docMk/>
            <pc:sldMk cId="204366841" sldId="618"/>
            <ac:spMk id="11" creationId="{CCFE520C-5A58-4222-9D24-685F8C9D516D}"/>
          </ac:spMkLst>
        </pc:spChg>
        <pc:spChg chg="add mod">
          <ac:chgData name="Siniša Vuksan" userId="3af124f9-b8e7-46e3-9422-21ae1d17ac0b" providerId="ADAL" clId="{20594227-883E-40E5-9F47-5A816EE7CA21}" dt="2022-02-22T07:35:06.275" v="1961" actId="1036"/>
          <ac:spMkLst>
            <pc:docMk/>
            <pc:sldMk cId="204366841" sldId="618"/>
            <ac:spMk id="12" creationId="{29C0772F-4CC3-4A0C-A0BD-5EA43FF65955}"/>
          </ac:spMkLst>
        </pc:spChg>
        <pc:spChg chg="add mod">
          <ac:chgData name="Siniša Vuksan" userId="3af124f9-b8e7-46e3-9422-21ae1d17ac0b" providerId="ADAL" clId="{20594227-883E-40E5-9F47-5A816EE7CA21}" dt="2022-02-22T07:32:13.316" v="1921" actId="20577"/>
          <ac:spMkLst>
            <pc:docMk/>
            <pc:sldMk cId="204366841" sldId="618"/>
            <ac:spMk id="13" creationId="{B99FB87F-9A13-4031-B6AE-32B7B103973D}"/>
          </ac:spMkLst>
        </pc:spChg>
        <pc:spChg chg="add mod">
          <ac:chgData name="Siniša Vuksan" userId="3af124f9-b8e7-46e3-9422-21ae1d17ac0b" providerId="ADAL" clId="{20594227-883E-40E5-9F47-5A816EE7CA21}" dt="2022-02-22T07:35:09.684" v="1962" actId="1036"/>
          <ac:spMkLst>
            <pc:docMk/>
            <pc:sldMk cId="204366841" sldId="618"/>
            <ac:spMk id="14" creationId="{5630FF95-A813-4831-918C-899460DCFAAA}"/>
          </ac:spMkLst>
        </pc:spChg>
        <pc:spChg chg="add mod">
          <ac:chgData name="Siniša Vuksan" userId="3af124f9-b8e7-46e3-9422-21ae1d17ac0b" providerId="ADAL" clId="{20594227-883E-40E5-9F47-5A816EE7CA21}" dt="2022-02-22T07:35:25.142" v="1974" actId="1036"/>
          <ac:spMkLst>
            <pc:docMk/>
            <pc:sldMk cId="204366841" sldId="618"/>
            <ac:spMk id="15" creationId="{F2D10339-3782-4C65-ADCD-9E1C3AE3EFE1}"/>
          </ac:spMkLst>
        </pc:spChg>
        <pc:spChg chg="add mod">
          <ac:chgData name="Siniša Vuksan" userId="3af124f9-b8e7-46e3-9422-21ae1d17ac0b" providerId="ADAL" clId="{20594227-883E-40E5-9F47-5A816EE7CA21}" dt="2022-02-22T07:35:13.090" v="1966" actId="1036"/>
          <ac:spMkLst>
            <pc:docMk/>
            <pc:sldMk cId="204366841" sldId="618"/>
            <ac:spMk id="16" creationId="{7446526B-BBBC-4C70-B09A-8C20498FF770}"/>
          </ac:spMkLst>
        </pc:spChg>
        <pc:spChg chg="add mod">
          <ac:chgData name="Siniša Vuksan" userId="3af124f9-b8e7-46e3-9422-21ae1d17ac0b" providerId="ADAL" clId="{20594227-883E-40E5-9F47-5A816EE7CA21}" dt="2022-02-22T07:35:15.924" v="1969" actId="1036"/>
          <ac:spMkLst>
            <pc:docMk/>
            <pc:sldMk cId="204366841" sldId="618"/>
            <ac:spMk id="17" creationId="{565BA536-35B5-4878-9287-2812DF6B9EE6}"/>
          </ac:spMkLst>
        </pc:spChg>
        <pc:spChg chg="mod">
          <ac:chgData name="Siniša Vuksan" userId="3af124f9-b8e7-46e3-9422-21ae1d17ac0b" providerId="ADAL" clId="{20594227-883E-40E5-9F47-5A816EE7CA21}" dt="2022-02-22T07:25:56.814" v="1780" actId="20577"/>
          <ac:spMkLst>
            <pc:docMk/>
            <pc:sldMk cId="204366841" sldId="618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07:24:54.953" v="1717" actId="14826"/>
          <ac:picMkLst>
            <pc:docMk/>
            <pc:sldMk cId="204366841" sldId="618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7:35:00.678" v="1960" actId="14100"/>
          <ac:picMkLst>
            <pc:docMk/>
            <pc:sldMk cId="204366841" sldId="618"/>
            <ac:picMk id="5" creationId="{5A097636-93C0-44AD-9305-E3601ADCA557}"/>
          </ac:picMkLst>
        </pc:picChg>
      </pc:sldChg>
      <pc:sldChg chg="add del">
        <pc:chgData name="Siniša Vuksan" userId="3af124f9-b8e7-46e3-9422-21ae1d17ac0b" providerId="ADAL" clId="{20594227-883E-40E5-9F47-5A816EE7CA21}" dt="2022-02-22T07:13:59.413" v="1480" actId="47"/>
        <pc:sldMkLst>
          <pc:docMk/>
          <pc:sldMk cId="2507548962" sldId="618"/>
        </pc:sldMkLst>
      </pc:sldChg>
      <pc:sldChg chg="addSp modSp add mod ord modAnim">
        <pc:chgData name="Siniša Vuksan" userId="3af124f9-b8e7-46e3-9422-21ae1d17ac0b" providerId="ADAL" clId="{20594227-883E-40E5-9F47-5A816EE7CA21}" dt="2022-02-22T11:17:34.284" v="2330"/>
        <pc:sldMkLst>
          <pc:docMk/>
          <pc:sldMk cId="341361254" sldId="619"/>
        </pc:sldMkLst>
        <pc:spChg chg="mod">
          <ac:chgData name="Siniša Vuksan" userId="3af124f9-b8e7-46e3-9422-21ae1d17ac0b" providerId="ADAL" clId="{20594227-883E-40E5-9F47-5A816EE7CA21}" dt="2022-02-22T11:13:24.544" v="2182" actId="1076"/>
          <ac:spMkLst>
            <pc:docMk/>
            <pc:sldMk cId="34136125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11:07:08.440" v="1981" actId="20577"/>
          <ac:spMkLst>
            <pc:docMk/>
            <pc:sldMk cId="341361254" sldId="619"/>
            <ac:spMk id="7" creationId="{0256D9EB-C20B-45FA-9F3D-124012366C9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1" creationId="{EC12FC50-1F59-4317-9A68-2207EAF85E90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2" creationId="{E9C9CE5F-5213-47B5-91D2-67BE2B6D448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3" creationId="{CF25FFFA-34CF-47E1-8364-5F561BB8B2E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4" creationId="{81A5E7E0-615B-4588-B0B6-B5CA991B55E0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5" creationId="{66B0C543-5203-42C6-8EAA-DFB83EB78D5B}"/>
          </ac:spMkLst>
        </pc:spChg>
        <pc:spChg chg="add mod">
          <ac:chgData name="Siniša Vuksan" userId="3af124f9-b8e7-46e3-9422-21ae1d17ac0b" providerId="ADAL" clId="{20594227-883E-40E5-9F47-5A816EE7CA21}" dt="2022-02-22T11:17:28.814" v="2328" actId="1076"/>
          <ac:spMkLst>
            <pc:docMk/>
            <pc:sldMk cId="341361254" sldId="619"/>
            <ac:spMk id="18" creationId="{BD1032A8-254B-4B87-AFF8-B0B86CF7E218}"/>
          </ac:spMkLst>
        </pc:spChg>
        <pc:spChg chg="mod">
          <ac:chgData name="Siniša Vuksan" userId="3af124f9-b8e7-46e3-9422-21ae1d17ac0b" providerId="ADAL" clId="{20594227-883E-40E5-9F47-5A816EE7CA21}" dt="2022-02-22T11:16:08.723" v="2234" actId="1076"/>
          <ac:spMkLst>
            <pc:docMk/>
            <pc:sldMk cId="341361254" sldId="619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11:12:19.792" v="2119" actId="14100"/>
          <ac:picMkLst>
            <pc:docMk/>
            <pc:sldMk cId="341361254" sldId="61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20594227-883E-40E5-9F47-5A816EE7CA21}" dt="2022-02-22T11:13:27.973" v="2183" actId="1076"/>
          <ac:picMkLst>
            <pc:docMk/>
            <pc:sldMk cId="341361254" sldId="619"/>
            <ac:picMk id="3" creationId="{F91ABC42-1220-43BB-8F00-81371819EBB4}"/>
          </ac:picMkLst>
        </pc:picChg>
        <pc:picChg chg="mod">
          <ac:chgData name="Siniša Vuksan" userId="3af124f9-b8e7-46e3-9422-21ae1d17ac0b" providerId="ADAL" clId="{20594227-883E-40E5-9F47-5A816EE7CA21}" dt="2022-02-22T11:07:22.697" v="1982" actId="14826"/>
          <ac:picMkLst>
            <pc:docMk/>
            <pc:sldMk cId="34136125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11:16:02.144" v="2233" actId="1036"/>
          <ac:picMkLst>
            <pc:docMk/>
            <pc:sldMk cId="341361254" sldId="619"/>
            <ac:picMk id="5" creationId="{5A097636-93C0-44AD-9305-E3601ADCA557}"/>
          </ac:picMkLst>
        </pc:picChg>
        <pc:picChg chg="add mod">
          <ac:chgData name="Siniša Vuksan" userId="3af124f9-b8e7-46e3-9422-21ae1d17ac0b" providerId="ADAL" clId="{20594227-883E-40E5-9F47-5A816EE7CA21}" dt="2022-02-22T11:10:03.688" v="2096" actId="14100"/>
          <ac:picMkLst>
            <pc:docMk/>
            <pc:sldMk cId="341361254" sldId="619"/>
            <ac:picMk id="8" creationId="{56F209E2-E7FD-41E5-9D6A-DA88A5B3FB1B}"/>
          </ac:picMkLst>
        </pc:picChg>
        <pc:picChg chg="add mod">
          <ac:chgData name="Siniša Vuksan" userId="3af124f9-b8e7-46e3-9422-21ae1d17ac0b" providerId="ADAL" clId="{20594227-883E-40E5-9F47-5A816EE7CA21}" dt="2022-02-22T11:10:14.572" v="2102" actId="1035"/>
          <ac:picMkLst>
            <pc:docMk/>
            <pc:sldMk cId="341361254" sldId="619"/>
            <ac:picMk id="9" creationId="{FEF16B34-9E97-47CD-B6B9-4BF625BC7A37}"/>
          </ac:picMkLst>
        </pc:picChg>
        <pc:picChg chg="add mod">
          <ac:chgData name="Siniša Vuksan" userId="3af124f9-b8e7-46e3-9422-21ae1d17ac0b" providerId="ADAL" clId="{20594227-883E-40E5-9F47-5A816EE7CA21}" dt="2022-02-22T11:15:52.419" v="2213" actId="1036"/>
          <ac:picMkLst>
            <pc:docMk/>
            <pc:sldMk cId="341361254" sldId="619"/>
            <ac:picMk id="16" creationId="{D1A6615C-60BD-43A9-84A8-04A2989682AA}"/>
          </ac:picMkLst>
        </pc:picChg>
      </pc:sldChg>
      <pc:sldChg chg="modSp add del mod">
        <pc:chgData name="Siniša Vuksan" userId="3af124f9-b8e7-46e3-9422-21ae1d17ac0b" providerId="ADAL" clId="{20594227-883E-40E5-9F47-5A816EE7CA21}" dt="2022-02-22T07:13:58.008" v="1479" actId="47"/>
        <pc:sldMkLst>
          <pc:docMk/>
          <pc:sldMk cId="1487224685" sldId="619"/>
        </pc:sldMkLst>
        <pc:picChg chg="mod">
          <ac:chgData name="Siniša Vuksan" userId="3af124f9-b8e7-46e3-9422-21ae1d17ac0b" providerId="ADAL" clId="{20594227-883E-40E5-9F47-5A816EE7CA21}" dt="2022-02-22T07:11:55.281" v="1431" actId="14826"/>
          <ac:picMkLst>
            <pc:docMk/>
            <pc:sldMk cId="1487224685" sldId="619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20594227-883E-40E5-9F47-5A816EE7CA21}" dt="2022-02-22T11:28:02.315" v="3074"/>
        <pc:sldMkLst>
          <pc:docMk/>
          <pc:sldMk cId="3170902459" sldId="620"/>
        </pc:sldMkLst>
        <pc:spChg chg="add mod">
          <ac:chgData name="Siniša Vuksan" userId="3af124f9-b8e7-46e3-9422-21ae1d17ac0b" providerId="ADAL" clId="{20594227-883E-40E5-9F47-5A816EE7CA21}" dt="2022-02-22T11:27:57.783" v="3072" actId="14100"/>
          <ac:spMkLst>
            <pc:docMk/>
            <pc:sldMk cId="3170902459" sldId="620"/>
            <ac:spMk id="6" creationId="{AEF7241D-9899-4B5E-99C3-2A430C3689E0}"/>
          </ac:spMkLst>
        </pc:spChg>
        <pc:spChg chg="mod">
          <ac:chgData name="Siniša Vuksan" userId="3af124f9-b8e7-46e3-9422-21ae1d17ac0b" providerId="ADAL" clId="{20594227-883E-40E5-9F47-5A816EE7CA21}" dt="2022-02-22T11:25:40.222" v="3063" actId="14100"/>
          <ac:spMkLst>
            <pc:docMk/>
            <pc:sldMk cId="3170902459" sldId="620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11:18:19.927" v="2332" actId="14826"/>
          <ac:picMkLst>
            <pc:docMk/>
            <pc:sldMk cId="3170902459" sldId="620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11:25:28.797" v="3060" actId="1076"/>
          <ac:picMkLst>
            <pc:docMk/>
            <pc:sldMk cId="3170902459" sldId="620"/>
            <ac:picMk id="5" creationId="{5A097636-93C0-44AD-9305-E3601ADCA557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12:41:11.583" v="3309"/>
        <pc:sldMkLst>
          <pc:docMk/>
          <pc:sldMk cId="1649209003" sldId="621"/>
        </pc:sldMkLst>
        <pc:spChg chg="mod">
          <ac:chgData name="Siniša Vuksan" userId="3af124f9-b8e7-46e3-9422-21ae1d17ac0b" providerId="ADAL" clId="{20594227-883E-40E5-9F47-5A816EE7CA21}" dt="2022-02-22T11:30:57.071" v="3122" actId="20577"/>
          <ac:spMkLst>
            <pc:docMk/>
            <pc:sldMk cId="1649209003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11:29:36.457" v="3076" actId="20577"/>
          <ac:spMkLst>
            <pc:docMk/>
            <pc:sldMk cId="1649209003" sldId="621"/>
            <ac:spMk id="7" creationId="{0256D9EB-C20B-45FA-9F3D-124012366C9E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13" creationId="{4C35C49B-45B9-4CB7-A1B0-E55333681516}"/>
          </ac:spMkLst>
        </pc:spChg>
        <pc:spChg chg="add mod">
          <ac:chgData name="Siniša Vuksan" userId="3af124f9-b8e7-46e3-9422-21ae1d17ac0b" providerId="ADAL" clId="{20594227-883E-40E5-9F47-5A816EE7CA21}" dt="2022-02-22T12:17:39.370" v="3167" actId="20577"/>
          <ac:spMkLst>
            <pc:docMk/>
            <pc:sldMk cId="1649209003" sldId="621"/>
            <ac:spMk id="14" creationId="{D676FA04-730C-4F37-8A9E-9415F7EE3301}"/>
          </ac:spMkLst>
        </pc:spChg>
        <pc:spChg chg="add mod">
          <ac:chgData name="Siniša Vuksan" userId="3af124f9-b8e7-46e3-9422-21ae1d17ac0b" providerId="ADAL" clId="{20594227-883E-40E5-9F47-5A816EE7CA21}" dt="2022-02-22T12:17:42.300" v="3169" actId="20577"/>
          <ac:spMkLst>
            <pc:docMk/>
            <pc:sldMk cId="1649209003" sldId="621"/>
            <ac:spMk id="15" creationId="{70459F88-E664-4304-B64A-DCE0A6AE40FB}"/>
          </ac:spMkLst>
        </pc:spChg>
        <pc:spChg chg="add mod">
          <ac:chgData name="Siniša Vuksan" userId="3af124f9-b8e7-46e3-9422-21ae1d17ac0b" providerId="ADAL" clId="{20594227-883E-40E5-9F47-5A816EE7CA21}" dt="2022-02-22T12:17:45.881" v="3173" actId="20577"/>
          <ac:spMkLst>
            <pc:docMk/>
            <pc:sldMk cId="1649209003" sldId="621"/>
            <ac:spMk id="16" creationId="{2660C76F-A5B0-43A0-B7ED-1E3DDFE79925}"/>
          </ac:spMkLst>
        </pc:spChg>
        <pc:spChg chg="add mod">
          <ac:chgData name="Siniša Vuksan" userId="3af124f9-b8e7-46e3-9422-21ae1d17ac0b" providerId="ADAL" clId="{20594227-883E-40E5-9F47-5A816EE7CA21}" dt="2022-02-22T12:18:10.813" v="3175" actId="20577"/>
          <ac:spMkLst>
            <pc:docMk/>
            <pc:sldMk cId="1649209003" sldId="621"/>
            <ac:spMk id="17" creationId="{558AEB7E-4440-4543-BEAF-7FCBBEAD0BA8}"/>
          </ac:spMkLst>
        </pc:spChg>
        <pc:spChg chg="add mod">
          <ac:chgData name="Siniša Vuksan" userId="3af124f9-b8e7-46e3-9422-21ae1d17ac0b" providerId="ADAL" clId="{20594227-883E-40E5-9F47-5A816EE7CA21}" dt="2022-02-22T12:18:13.558" v="3177" actId="20577"/>
          <ac:spMkLst>
            <pc:docMk/>
            <pc:sldMk cId="1649209003" sldId="621"/>
            <ac:spMk id="18" creationId="{3795A5DB-FC22-41DD-B722-5F811447F1E0}"/>
          </ac:spMkLst>
        </pc:spChg>
        <pc:spChg chg="add mod">
          <ac:chgData name="Siniša Vuksan" userId="3af124f9-b8e7-46e3-9422-21ae1d17ac0b" providerId="ADAL" clId="{20594227-883E-40E5-9F47-5A816EE7CA21}" dt="2022-02-22T12:18:15.927" v="3179" actId="20577"/>
          <ac:spMkLst>
            <pc:docMk/>
            <pc:sldMk cId="1649209003" sldId="621"/>
            <ac:spMk id="19" creationId="{5195E94D-F2A2-49FA-A128-D9CE54C693FF}"/>
          </ac:spMkLst>
        </pc:spChg>
        <pc:spChg chg="add mod">
          <ac:chgData name="Siniša Vuksan" userId="3af124f9-b8e7-46e3-9422-21ae1d17ac0b" providerId="ADAL" clId="{20594227-883E-40E5-9F47-5A816EE7CA21}" dt="2022-02-22T12:18:20.898" v="3182" actId="20577"/>
          <ac:spMkLst>
            <pc:docMk/>
            <pc:sldMk cId="1649209003" sldId="621"/>
            <ac:spMk id="20" creationId="{11428534-9056-4A5B-BFCA-450ABBDA046F}"/>
          </ac:spMkLst>
        </pc:spChg>
        <pc:spChg chg="add mod">
          <ac:chgData name="Siniša Vuksan" userId="3af124f9-b8e7-46e3-9422-21ae1d17ac0b" providerId="ADAL" clId="{20594227-883E-40E5-9F47-5A816EE7CA21}" dt="2022-02-22T12:20:50.907" v="3307" actId="1036"/>
          <ac:spMkLst>
            <pc:docMk/>
            <pc:sldMk cId="1649209003" sldId="621"/>
            <ac:spMk id="21" creationId="{98484F8F-3D2A-4D08-AF74-46BDE0CD246D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29" creationId="{92D5CA2B-9C72-4939-A79E-889BB5446D58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0" creationId="{6CC42019-C77C-489B-97E9-DA2D43F21BE6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1" creationId="{D907E99D-3E4E-4CCB-B03A-1DB8330CB72B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2" creationId="{E9BE2AD5-BC2A-46D3-843F-E72FCB8BBEB4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3" creationId="{A6E7669F-D5DF-4624-AAC3-05AF760D42FC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4" creationId="{7F76C991-7773-45B4-87C0-85EB04204440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2T12:13:12.580" v="3127" actId="14100"/>
          <ac:picMkLst>
            <pc:docMk/>
            <pc:sldMk cId="1649209003" sldId="621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2T11:30:02.776" v="3077" actId="14826"/>
          <ac:picMkLst>
            <pc:docMk/>
            <pc:sldMk cId="1649209003" sldId="62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4F003111-0EF2-49CD-9D70-4EAC3249BE83}"/>
    <pc:docChg chg="undo redo custSel addSld delSld modSld sldOrd">
      <pc:chgData name="Siniša Vuksan" userId="3af124f9-b8e7-46e3-9422-21ae1d17ac0b" providerId="ADAL" clId="{4F003111-0EF2-49CD-9D70-4EAC3249BE83}" dt="2022-03-17T17:14:00.270" v="1935"/>
      <pc:docMkLst>
        <pc:docMk/>
      </pc:docMkLst>
      <pc:sldChg chg="modSp">
        <pc:chgData name="Siniša Vuksan" userId="3af124f9-b8e7-46e3-9422-21ae1d17ac0b" providerId="ADAL" clId="{4F003111-0EF2-49CD-9D70-4EAC3249BE83}" dt="2022-03-17T16:08:46.631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4F003111-0EF2-49CD-9D70-4EAC3249BE83}" dt="2022-03-17T16:08:41.352" v="0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4F003111-0EF2-49CD-9D70-4EAC3249BE83}" dt="2022-03-17T16:08:46.631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mod ord modAnim">
        <pc:chgData name="Siniša Vuksan" userId="3af124f9-b8e7-46e3-9422-21ae1d17ac0b" providerId="ADAL" clId="{4F003111-0EF2-49CD-9D70-4EAC3249BE83}" dt="2022-03-17T16:39:32.905" v="703"/>
        <pc:sldMkLst>
          <pc:docMk/>
          <pc:sldMk cId="1067701834" sldId="261"/>
        </pc:sldMkLst>
        <pc:spChg chg="mod">
          <ac:chgData name="Siniša Vuksan" userId="3af124f9-b8e7-46e3-9422-21ae1d17ac0b" providerId="ADAL" clId="{4F003111-0EF2-49CD-9D70-4EAC3249BE83}" dt="2022-03-17T16:35:34.548" v="553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4F003111-0EF2-49CD-9D70-4EAC3249BE83}" dt="2022-03-17T16:38:12.475" v="642" actId="20577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Vuksan" userId="3af124f9-b8e7-46e3-9422-21ae1d17ac0b" providerId="ADAL" clId="{4F003111-0EF2-49CD-9D70-4EAC3249BE83}" dt="2022-03-17T16:38:36.456" v="655" actId="1036"/>
          <ac:spMkLst>
            <pc:docMk/>
            <pc:sldMk cId="1067701834" sldId="261"/>
            <ac:spMk id="7" creationId="{0376749C-81ED-4654-A5DA-A967909733DC}"/>
          </ac:spMkLst>
        </pc:spChg>
        <pc:spChg chg="add mod">
          <ac:chgData name="Siniša Vuksan" userId="3af124f9-b8e7-46e3-9422-21ae1d17ac0b" providerId="ADAL" clId="{4F003111-0EF2-49CD-9D70-4EAC3249BE83}" dt="2022-03-17T16:38:47.979" v="662" actId="20577"/>
          <ac:spMkLst>
            <pc:docMk/>
            <pc:sldMk cId="1067701834" sldId="261"/>
            <ac:spMk id="8" creationId="{9CA6DBC5-6DD6-4722-816A-F44D352C0635}"/>
          </ac:spMkLst>
        </pc:spChg>
        <pc:spChg chg="add mod">
          <ac:chgData name="Siniša Vuksan" userId="3af124f9-b8e7-46e3-9422-21ae1d17ac0b" providerId="ADAL" clId="{4F003111-0EF2-49CD-9D70-4EAC3249BE83}" dt="2022-03-17T16:39:00.180" v="669" actId="1036"/>
          <ac:spMkLst>
            <pc:docMk/>
            <pc:sldMk cId="1067701834" sldId="261"/>
            <ac:spMk id="9" creationId="{30367E7C-0684-4172-93E6-D8F8275E73F2}"/>
          </ac:spMkLst>
        </pc:spChg>
        <pc:spChg chg="add mod">
          <ac:chgData name="Siniša Vuksan" userId="3af124f9-b8e7-46e3-9422-21ae1d17ac0b" providerId="ADAL" clId="{4F003111-0EF2-49CD-9D70-4EAC3249BE83}" dt="2022-03-17T16:39:13.527" v="691" actId="1038"/>
          <ac:spMkLst>
            <pc:docMk/>
            <pc:sldMk cId="1067701834" sldId="261"/>
            <ac:spMk id="10" creationId="{7614BC95-40DD-4FCB-BD47-9A41416F4A45}"/>
          </ac:spMkLst>
        </pc:spChg>
        <pc:spChg chg="add mod">
          <ac:chgData name="Siniša Vuksan" userId="3af124f9-b8e7-46e3-9422-21ae1d17ac0b" providerId="ADAL" clId="{4F003111-0EF2-49CD-9D70-4EAC3249BE83}" dt="2022-03-17T16:39:23.927" v="701" actId="1038"/>
          <ac:spMkLst>
            <pc:docMk/>
            <pc:sldMk cId="1067701834" sldId="261"/>
            <ac:spMk id="11" creationId="{47EA3BD4-A8C0-430B-AA10-E2F11EEE6CF8}"/>
          </ac:spMkLst>
        </pc:spChg>
        <pc:picChg chg="mod">
          <ac:chgData name="Siniša Vuksan" userId="3af124f9-b8e7-46e3-9422-21ae1d17ac0b" providerId="ADAL" clId="{4F003111-0EF2-49CD-9D70-4EAC3249BE83}" dt="2022-03-17T16:36:06.620" v="554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4F003111-0EF2-49CD-9D70-4EAC3249BE83}" dt="2022-03-17T16:37:20.950" v="559" actId="1036"/>
          <ac:picMkLst>
            <pc:docMk/>
            <pc:sldMk cId="1067701834" sldId="261"/>
            <ac:picMk id="6" creationId="{D255B4FC-89B0-4357-9C41-9F0792D7E4FD}"/>
          </ac:picMkLst>
        </pc:picChg>
      </pc:sldChg>
      <pc:sldChg chg="delSp modSp add mod modAnim">
        <pc:chgData name="Siniša Vuksan" userId="3af124f9-b8e7-46e3-9422-21ae1d17ac0b" providerId="ADAL" clId="{4F003111-0EF2-49CD-9D70-4EAC3249BE83}" dt="2022-03-17T16:58:27.622" v="1199" actId="20577"/>
        <pc:sldMkLst>
          <pc:docMk/>
          <pc:sldMk cId="2288552726" sldId="310"/>
        </pc:sldMkLst>
        <pc:spChg chg="mod">
          <ac:chgData name="Siniša Vuksan" userId="3af124f9-b8e7-46e3-9422-21ae1d17ac0b" providerId="ADAL" clId="{4F003111-0EF2-49CD-9D70-4EAC3249BE83}" dt="2022-03-17T16:28:59.888" v="371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4F003111-0EF2-49CD-9D70-4EAC3249BE83}" dt="2022-03-17T16:58:27.622" v="1199" actId="20577"/>
          <ac:spMkLst>
            <pc:docMk/>
            <pc:sldMk cId="2288552726" sldId="310"/>
            <ac:spMk id="5" creationId="{718FF3D2-6816-42B0-822B-02DA9A789822}"/>
          </ac:spMkLst>
        </pc:spChg>
        <pc:picChg chg="mod">
          <ac:chgData name="Siniša Vuksan" userId="3af124f9-b8e7-46e3-9422-21ae1d17ac0b" providerId="ADAL" clId="{4F003111-0EF2-49CD-9D70-4EAC3249BE83}" dt="2022-03-17T16:30:11.903" v="386" actId="14100"/>
          <ac:picMkLst>
            <pc:docMk/>
            <pc:sldMk cId="2288552726" sldId="310"/>
            <ac:picMk id="4" creationId="{6EA4478F-12CA-4225-8F02-AFD946883A9C}"/>
          </ac:picMkLst>
        </pc:picChg>
        <pc:picChg chg="mod">
          <ac:chgData name="Siniša Vuksan" userId="3af124f9-b8e7-46e3-9422-21ae1d17ac0b" providerId="ADAL" clId="{4F003111-0EF2-49CD-9D70-4EAC3249BE83}" dt="2022-03-17T16:34:28.150" v="549" actId="1035"/>
          <ac:picMkLst>
            <pc:docMk/>
            <pc:sldMk cId="2288552726" sldId="310"/>
            <ac:picMk id="6" creationId="{D255B4FC-89B0-4357-9C41-9F0792D7E4FD}"/>
          </ac:picMkLst>
        </pc:picChg>
        <pc:picChg chg="del">
          <ac:chgData name="Siniša Vuksan" userId="3af124f9-b8e7-46e3-9422-21ae1d17ac0b" providerId="ADAL" clId="{4F003111-0EF2-49CD-9D70-4EAC3249BE83}" dt="2022-03-17T16:29:04.478" v="372" actId="478"/>
          <ac:picMkLst>
            <pc:docMk/>
            <pc:sldMk cId="2288552726" sldId="310"/>
            <ac:picMk id="10" creationId="{1D35D0BC-2428-47A6-92A4-F27EAD2D3C5B}"/>
          </ac:picMkLst>
        </pc:picChg>
        <pc:picChg chg="del">
          <ac:chgData name="Siniša Vuksan" userId="3af124f9-b8e7-46e3-9422-21ae1d17ac0b" providerId="ADAL" clId="{4F003111-0EF2-49CD-9D70-4EAC3249BE83}" dt="2022-03-17T16:29:05.437" v="373" actId="478"/>
          <ac:picMkLst>
            <pc:docMk/>
            <pc:sldMk cId="2288552726" sldId="310"/>
            <ac:picMk id="11" creationId="{FCE75FA9-AAD3-4724-9A3C-AAD14C2FD7B7}"/>
          </ac:picMkLst>
        </pc:picChg>
        <pc:picChg chg="del">
          <ac:chgData name="Siniša Vuksan" userId="3af124f9-b8e7-46e3-9422-21ae1d17ac0b" providerId="ADAL" clId="{4F003111-0EF2-49CD-9D70-4EAC3249BE83}" dt="2022-03-17T16:29:06.578" v="374" actId="478"/>
          <ac:picMkLst>
            <pc:docMk/>
            <pc:sldMk cId="2288552726" sldId="310"/>
            <ac:picMk id="12" creationId="{886546C3-B3DF-4F2A-A0D4-C0DB67D087E9}"/>
          </ac:picMkLst>
        </pc:picChg>
        <pc:picChg chg="del">
          <ac:chgData name="Siniša Vuksan" userId="3af124f9-b8e7-46e3-9422-21ae1d17ac0b" providerId="ADAL" clId="{4F003111-0EF2-49CD-9D70-4EAC3249BE83}" dt="2022-03-17T16:29:07.279" v="375" actId="478"/>
          <ac:picMkLst>
            <pc:docMk/>
            <pc:sldMk cId="2288552726" sldId="310"/>
            <ac:picMk id="13" creationId="{8E7ED4F0-5E72-4F51-8D67-AEF9E94B812D}"/>
          </ac:picMkLst>
        </pc:picChg>
        <pc:picChg chg="del">
          <ac:chgData name="Siniša Vuksan" userId="3af124f9-b8e7-46e3-9422-21ae1d17ac0b" providerId="ADAL" clId="{4F003111-0EF2-49CD-9D70-4EAC3249BE83}" dt="2022-03-17T16:29:08.031" v="376" actId="478"/>
          <ac:picMkLst>
            <pc:docMk/>
            <pc:sldMk cId="2288552726" sldId="310"/>
            <ac:picMk id="15" creationId="{1CBDAD61-5373-4042-A7B8-F60932BCDB4F}"/>
          </ac:picMkLst>
        </pc:picChg>
        <pc:picChg chg="del">
          <ac:chgData name="Siniša Vuksan" userId="3af124f9-b8e7-46e3-9422-21ae1d17ac0b" providerId="ADAL" clId="{4F003111-0EF2-49CD-9D70-4EAC3249BE83}" dt="2022-03-17T16:29:08.700" v="377" actId="478"/>
          <ac:picMkLst>
            <pc:docMk/>
            <pc:sldMk cId="2288552726" sldId="310"/>
            <ac:picMk id="16" creationId="{304B78A6-2D1C-4E5E-85BF-95E235CB0A4F}"/>
          </ac:picMkLst>
        </pc:picChg>
        <pc:picChg chg="del">
          <ac:chgData name="Siniša Vuksan" userId="3af124f9-b8e7-46e3-9422-21ae1d17ac0b" providerId="ADAL" clId="{4F003111-0EF2-49CD-9D70-4EAC3249BE83}" dt="2022-03-17T16:29:09.858" v="378" actId="478"/>
          <ac:picMkLst>
            <pc:docMk/>
            <pc:sldMk cId="2288552726" sldId="310"/>
            <ac:picMk id="17" creationId="{9EE2470F-2083-4436-AD06-AFEAE5D5F4F4}"/>
          </ac:picMkLst>
        </pc:picChg>
      </pc:sldChg>
      <pc:sldChg chg="del">
        <pc:chgData name="Siniša Vuksan" userId="3af124f9-b8e7-46e3-9422-21ae1d17ac0b" providerId="ADAL" clId="{4F003111-0EF2-49CD-9D70-4EAC3249BE83}" dt="2022-03-17T17:02:52.626" v="1459" actId="47"/>
        <pc:sldMkLst>
          <pc:docMk/>
          <pc:sldMk cId="1448836093" sldId="444"/>
        </pc:sldMkLst>
      </pc:sldChg>
      <pc:sldChg chg="addSp delSp modSp mod delAnim modAnim">
        <pc:chgData name="Siniša Vuksan" userId="3af124f9-b8e7-46e3-9422-21ae1d17ac0b" providerId="ADAL" clId="{4F003111-0EF2-49CD-9D70-4EAC3249BE83}" dt="2022-03-17T16:30:24.017" v="389" actId="1037"/>
        <pc:sldMkLst>
          <pc:docMk/>
          <pc:sldMk cId="200756692" sldId="511"/>
        </pc:sldMkLst>
        <pc:spChg chg="mod">
          <ac:chgData name="Siniša Vuksan" userId="3af124f9-b8e7-46e3-9422-21ae1d17ac0b" providerId="ADAL" clId="{4F003111-0EF2-49CD-9D70-4EAC3249BE83}" dt="2022-03-17T16:09:23.904" v="15" actId="20577"/>
          <ac:spMkLst>
            <pc:docMk/>
            <pc:sldMk cId="200756692" sldId="511"/>
            <ac:spMk id="7" creationId="{43D2F9BC-6FD4-42DE-967C-AE4567A1CC39}"/>
          </ac:spMkLst>
        </pc:spChg>
        <pc:spChg chg="add mod">
          <ac:chgData name="Siniša Vuksan" userId="3af124f9-b8e7-46e3-9422-21ae1d17ac0b" providerId="ADAL" clId="{4F003111-0EF2-49CD-9D70-4EAC3249BE83}" dt="2022-03-17T16:21:46.940" v="187" actId="20577"/>
          <ac:spMkLst>
            <pc:docMk/>
            <pc:sldMk cId="200756692" sldId="511"/>
            <ac:spMk id="9" creationId="{640DA836-D1F1-4523-8D98-A4F0871CC6CE}"/>
          </ac:spMkLst>
        </pc:spChg>
        <pc:spChg chg="add mod">
          <ac:chgData name="Siniša Vuksan" userId="3af124f9-b8e7-46e3-9422-21ae1d17ac0b" providerId="ADAL" clId="{4F003111-0EF2-49CD-9D70-4EAC3249BE83}" dt="2022-03-17T16:24:52.679" v="294" actId="1036"/>
          <ac:spMkLst>
            <pc:docMk/>
            <pc:sldMk cId="200756692" sldId="511"/>
            <ac:spMk id="10" creationId="{DB52F05A-5F9F-4BE3-88FE-3CA651B00666}"/>
          </ac:spMkLst>
        </pc:spChg>
        <pc:spChg chg="mod">
          <ac:chgData name="Siniša Vuksan" userId="3af124f9-b8e7-46e3-9422-21ae1d17ac0b" providerId="ADAL" clId="{4F003111-0EF2-49CD-9D70-4EAC3249BE83}" dt="2022-03-17T16:26:31.226" v="367" actId="1076"/>
          <ac:spMkLst>
            <pc:docMk/>
            <pc:sldMk cId="200756692" sldId="511"/>
            <ac:spMk id="12" creationId="{73EB294C-3FBC-41F9-9869-BCAEE40BCEE1}"/>
          </ac:spMkLst>
        </pc:spChg>
        <pc:spChg chg="add mod">
          <ac:chgData name="Siniša Vuksan" userId="3af124f9-b8e7-46e3-9422-21ae1d17ac0b" providerId="ADAL" clId="{4F003111-0EF2-49CD-9D70-4EAC3249BE83}" dt="2022-03-17T16:24:55.708" v="298" actId="1036"/>
          <ac:spMkLst>
            <pc:docMk/>
            <pc:sldMk cId="200756692" sldId="511"/>
            <ac:spMk id="13" creationId="{5C7A1C49-7A50-4628-99ED-A70A2DFD4A1F}"/>
          </ac:spMkLst>
        </pc:spChg>
        <pc:spChg chg="add mod">
          <ac:chgData name="Siniša Vuksan" userId="3af124f9-b8e7-46e3-9422-21ae1d17ac0b" providerId="ADAL" clId="{4F003111-0EF2-49CD-9D70-4EAC3249BE83}" dt="2022-03-17T16:24:48.212" v="292" actId="1036"/>
          <ac:spMkLst>
            <pc:docMk/>
            <pc:sldMk cId="200756692" sldId="511"/>
            <ac:spMk id="14" creationId="{71093D33-F593-4E82-B02A-C0CC9222D52A}"/>
          </ac:spMkLst>
        </pc:spChg>
        <pc:spChg chg="add mod">
          <ac:chgData name="Siniša Vuksan" userId="3af124f9-b8e7-46e3-9422-21ae1d17ac0b" providerId="ADAL" clId="{4F003111-0EF2-49CD-9D70-4EAC3249BE83}" dt="2022-03-17T16:25:45.452" v="346" actId="20577"/>
          <ac:spMkLst>
            <pc:docMk/>
            <pc:sldMk cId="200756692" sldId="511"/>
            <ac:spMk id="15" creationId="{E348DF75-B5A9-4E49-A964-4FCFAB881F85}"/>
          </ac:spMkLst>
        </pc:spChg>
        <pc:spChg chg="del">
          <ac:chgData name="Siniša Vuksan" userId="3af124f9-b8e7-46e3-9422-21ae1d17ac0b" providerId="ADAL" clId="{4F003111-0EF2-49CD-9D70-4EAC3249BE83}" dt="2022-03-17T16:15:09.147" v="117" actId="478"/>
          <ac:spMkLst>
            <pc:docMk/>
            <pc:sldMk cId="200756692" sldId="511"/>
            <ac:spMk id="16" creationId="{A2DA7791-70B6-49FF-88EE-C775C24CE351}"/>
          </ac:spMkLst>
        </pc:spChg>
        <pc:spChg chg="add mod">
          <ac:chgData name="Siniša Vuksan" userId="3af124f9-b8e7-46e3-9422-21ae1d17ac0b" providerId="ADAL" clId="{4F003111-0EF2-49CD-9D70-4EAC3249BE83}" dt="2022-03-17T16:25:51.208" v="354" actId="20577"/>
          <ac:spMkLst>
            <pc:docMk/>
            <pc:sldMk cId="200756692" sldId="511"/>
            <ac:spMk id="17" creationId="{3604885B-B6A0-4BC9-B31D-A52895EF400F}"/>
          </ac:spMkLst>
        </pc:spChg>
        <pc:spChg chg="add mod">
          <ac:chgData name="Siniša Vuksan" userId="3af124f9-b8e7-46e3-9422-21ae1d17ac0b" providerId="ADAL" clId="{4F003111-0EF2-49CD-9D70-4EAC3249BE83}" dt="2022-03-17T16:26:04.780" v="361" actId="20577"/>
          <ac:spMkLst>
            <pc:docMk/>
            <pc:sldMk cId="200756692" sldId="511"/>
            <ac:spMk id="18" creationId="{56B726F1-1593-4C92-AC7B-DD15FC042E2E}"/>
          </ac:spMkLst>
        </pc:spChg>
        <pc:spChg chg="mod">
          <ac:chgData name="Siniša Vuksan" userId="3af124f9-b8e7-46e3-9422-21ae1d17ac0b" providerId="ADAL" clId="{4F003111-0EF2-49CD-9D70-4EAC3249BE83}" dt="2022-03-17T16:10:34.092" v="108" actId="20577"/>
          <ac:spMkLst>
            <pc:docMk/>
            <pc:sldMk cId="200756692" sldId="511"/>
            <ac:spMk id="27" creationId="{F58D0F7B-64E7-4310-8352-4092F1C232BD}"/>
          </ac:spMkLst>
        </pc:spChg>
        <pc:picChg chg="mod">
          <ac:chgData name="Siniša Vuksan" userId="3af124f9-b8e7-46e3-9422-21ae1d17ac0b" providerId="ADAL" clId="{4F003111-0EF2-49CD-9D70-4EAC3249BE83}" dt="2022-03-17T16:30:24.017" v="389" actId="1037"/>
          <ac:picMkLst>
            <pc:docMk/>
            <pc:sldMk cId="200756692" sldId="511"/>
            <ac:picMk id="2" creationId="{1E44272B-FD29-468B-BDAF-9E2617D04BB1}"/>
          </ac:picMkLst>
        </pc:picChg>
        <pc:picChg chg="del mod">
          <ac:chgData name="Siniša Vuksan" userId="3af124f9-b8e7-46e3-9422-21ae1d17ac0b" providerId="ADAL" clId="{4F003111-0EF2-49CD-9D70-4EAC3249BE83}" dt="2022-03-17T16:15:06.726" v="116" actId="478"/>
          <ac:picMkLst>
            <pc:docMk/>
            <pc:sldMk cId="200756692" sldId="511"/>
            <ac:picMk id="6" creationId="{8A27A062-95D4-4A6F-81FB-B979AA8C4042}"/>
          </ac:picMkLst>
        </pc:picChg>
        <pc:picChg chg="mod">
          <ac:chgData name="Siniša Vuksan" userId="3af124f9-b8e7-46e3-9422-21ae1d17ac0b" providerId="ADAL" clId="{4F003111-0EF2-49CD-9D70-4EAC3249BE83}" dt="2022-03-17T16:24:43.040" v="289" actId="1037"/>
          <ac:picMkLst>
            <pc:docMk/>
            <pc:sldMk cId="200756692" sldId="511"/>
            <ac:picMk id="11" creationId="{3E9A7EDC-7833-4392-932A-B57D4D58E5CC}"/>
          </ac:picMkLst>
        </pc:picChg>
      </pc:sldChg>
      <pc:sldChg chg="del">
        <pc:chgData name="Siniša Vuksan" userId="3af124f9-b8e7-46e3-9422-21ae1d17ac0b" providerId="ADAL" clId="{4F003111-0EF2-49CD-9D70-4EAC3249BE83}" dt="2022-03-17T17:02:48.655" v="1457" actId="47"/>
        <pc:sldMkLst>
          <pc:docMk/>
          <pc:sldMk cId="2500618979" sldId="666"/>
        </pc:sldMkLst>
      </pc:sldChg>
      <pc:sldChg chg="addSp delSp modSp mod ord delAnim modAnim">
        <pc:chgData name="Siniša Vuksan" userId="3af124f9-b8e7-46e3-9422-21ae1d17ac0b" providerId="ADAL" clId="{4F003111-0EF2-49CD-9D70-4EAC3249BE83}" dt="2022-03-17T16:53:08.659" v="1141" actId="255"/>
        <pc:sldMkLst>
          <pc:docMk/>
          <pc:sldMk cId="1315894933" sldId="667"/>
        </pc:sldMkLst>
        <pc:spChg chg="mod">
          <ac:chgData name="Siniša Vuksan" userId="3af124f9-b8e7-46e3-9422-21ae1d17ac0b" providerId="ADAL" clId="{4F003111-0EF2-49CD-9D70-4EAC3249BE83}" dt="2022-03-17T16:42:57.777" v="749" actId="20577"/>
          <ac:spMkLst>
            <pc:docMk/>
            <pc:sldMk cId="1315894933" sldId="667"/>
            <ac:spMk id="6" creationId="{010AB125-9086-4261-98B4-FC5A0801347C}"/>
          </ac:spMkLst>
        </pc:spChg>
        <pc:spChg chg="add mod">
          <ac:chgData name="Siniša Vuksan" userId="3af124f9-b8e7-46e3-9422-21ae1d17ac0b" providerId="ADAL" clId="{4F003111-0EF2-49CD-9D70-4EAC3249BE83}" dt="2022-03-17T16:48:09.624" v="1007" actId="20577"/>
          <ac:spMkLst>
            <pc:docMk/>
            <pc:sldMk cId="1315894933" sldId="667"/>
            <ac:spMk id="12" creationId="{99CEA720-81CF-428B-A3DF-489E1A49EAE1}"/>
          </ac:spMkLst>
        </pc:spChg>
        <pc:spChg chg="del">
          <ac:chgData name="Siniša Vuksan" userId="3af124f9-b8e7-46e3-9422-21ae1d17ac0b" providerId="ADAL" clId="{4F003111-0EF2-49CD-9D70-4EAC3249BE83}" dt="2022-03-17T16:39:42.577" v="704" actId="478"/>
          <ac:spMkLst>
            <pc:docMk/>
            <pc:sldMk cId="1315894933" sldId="667"/>
            <ac:spMk id="13" creationId="{D280CBA8-AF69-4F31-A548-0DB51FAE9257}"/>
          </ac:spMkLst>
        </pc:spChg>
        <pc:spChg chg="del">
          <ac:chgData name="Siniša Vuksan" userId="3af124f9-b8e7-46e3-9422-21ae1d17ac0b" providerId="ADAL" clId="{4F003111-0EF2-49CD-9D70-4EAC3249BE83}" dt="2022-03-17T16:39:42.577" v="704" actId="478"/>
          <ac:spMkLst>
            <pc:docMk/>
            <pc:sldMk cId="1315894933" sldId="667"/>
            <ac:spMk id="14" creationId="{1559F465-0E45-48C5-9D38-9B6FF6AFDCFA}"/>
          </ac:spMkLst>
        </pc:spChg>
        <pc:spChg chg="del">
          <ac:chgData name="Siniša Vuksan" userId="3af124f9-b8e7-46e3-9422-21ae1d17ac0b" providerId="ADAL" clId="{4F003111-0EF2-49CD-9D70-4EAC3249BE83}" dt="2022-03-17T16:39:42.577" v="704" actId="478"/>
          <ac:spMkLst>
            <pc:docMk/>
            <pc:sldMk cId="1315894933" sldId="667"/>
            <ac:spMk id="15" creationId="{3D99FE0D-8A74-4605-8E06-1733EEDA04D9}"/>
          </ac:spMkLst>
        </pc:spChg>
        <pc:spChg chg="del">
          <ac:chgData name="Siniša Vuksan" userId="3af124f9-b8e7-46e3-9422-21ae1d17ac0b" providerId="ADAL" clId="{4F003111-0EF2-49CD-9D70-4EAC3249BE83}" dt="2022-03-17T16:39:42.577" v="704" actId="478"/>
          <ac:spMkLst>
            <pc:docMk/>
            <pc:sldMk cId="1315894933" sldId="667"/>
            <ac:spMk id="16" creationId="{5BE7DED6-0541-4805-89D5-DD4CD63987E5}"/>
          </ac:spMkLst>
        </pc:spChg>
        <pc:spChg chg="del">
          <ac:chgData name="Siniša Vuksan" userId="3af124f9-b8e7-46e3-9422-21ae1d17ac0b" providerId="ADAL" clId="{4F003111-0EF2-49CD-9D70-4EAC3249BE83}" dt="2022-03-17T16:39:42.577" v="704" actId="478"/>
          <ac:spMkLst>
            <pc:docMk/>
            <pc:sldMk cId="1315894933" sldId="667"/>
            <ac:spMk id="17" creationId="{4CE0FDD4-566D-4FBE-B50F-7CD61E15EC6E}"/>
          </ac:spMkLst>
        </pc:spChg>
        <pc:spChg chg="del">
          <ac:chgData name="Siniša Vuksan" userId="3af124f9-b8e7-46e3-9422-21ae1d17ac0b" providerId="ADAL" clId="{4F003111-0EF2-49CD-9D70-4EAC3249BE83}" dt="2022-03-17T16:39:42.577" v="704" actId="478"/>
          <ac:spMkLst>
            <pc:docMk/>
            <pc:sldMk cId="1315894933" sldId="667"/>
            <ac:spMk id="18" creationId="{73F6B5F5-E93F-4002-A98B-4C3A26A6E6C8}"/>
          </ac:spMkLst>
        </pc:spChg>
        <pc:spChg chg="del">
          <ac:chgData name="Siniša Vuksan" userId="3af124f9-b8e7-46e3-9422-21ae1d17ac0b" providerId="ADAL" clId="{4F003111-0EF2-49CD-9D70-4EAC3249BE83}" dt="2022-03-17T16:39:42.577" v="704" actId="478"/>
          <ac:spMkLst>
            <pc:docMk/>
            <pc:sldMk cId="1315894933" sldId="667"/>
            <ac:spMk id="19" creationId="{5C7776E8-8902-4FA9-A07E-9AB05CE2967A}"/>
          </ac:spMkLst>
        </pc:spChg>
        <pc:spChg chg="add mod">
          <ac:chgData name="Siniša Vuksan" userId="3af124f9-b8e7-46e3-9422-21ae1d17ac0b" providerId="ADAL" clId="{4F003111-0EF2-49CD-9D70-4EAC3249BE83}" dt="2022-03-17T16:50:29.660" v="1044" actId="1036"/>
          <ac:spMkLst>
            <pc:docMk/>
            <pc:sldMk cId="1315894933" sldId="667"/>
            <ac:spMk id="20" creationId="{2B4D8802-C196-4DA4-9A50-46B7B58A1368}"/>
          </ac:spMkLst>
        </pc:spChg>
        <pc:spChg chg="add mod">
          <ac:chgData name="Siniša Vuksan" userId="3af124f9-b8e7-46e3-9422-21ae1d17ac0b" providerId="ADAL" clId="{4F003111-0EF2-49CD-9D70-4EAC3249BE83}" dt="2022-03-17T16:53:08.659" v="1141" actId="255"/>
          <ac:spMkLst>
            <pc:docMk/>
            <pc:sldMk cId="1315894933" sldId="667"/>
            <ac:spMk id="21" creationId="{DF9B1263-BC4D-4772-B4C0-5A26D363DF0F}"/>
          </ac:spMkLst>
        </pc:spChg>
        <pc:picChg chg="mod">
          <ac:chgData name="Siniša Vuksan" userId="3af124f9-b8e7-46e3-9422-21ae1d17ac0b" providerId="ADAL" clId="{4F003111-0EF2-49CD-9D70-4EAC3249BE83}" dt="2022-03-17T16:43:04.872" v="750" actId="14100"/>
          <ac:picMkLst>
            <pc:docMk/>
            <pc:sldMk cId="1315894933" sldId="667"/>
            <ac:picMk id="2" creationId="{B69E1C10-ACFD-49C4-B019-6B92ED78F85E}"/>
          </ac:picMkLst>
        </pc:picChg>
        <pc:picChg chg="mod">
          <ac:chgData name="Siniša Vuksan" userId="3af124f9-b8e7-46e3-9422-21ae1d17ac0b" providerId="ADAL" clId="{4F003111-0EF2-49CD-9D70-4EAC3249BE83}" dt="2022-03-17T16:40:02.563" v="709" actId="1076"/>
          <ac:picMkLst>
            <pc:docMk/>
            <pc:sldMk cId="1315894933" sldId="667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4F003111-0EF2-49CD-9D70-4EAC3249BE83}" dt="2022-03-17T16:48:58.462" v="1017" actId="208"/>
          <ac:picMkLst>
            <pc:docMk/>
            <pc:sldMk cId="1315894933" sldId="667"/>
            <ac:picMk id="5" creationId="{6EC87209-2630-4638-B9DD-98BF3B45A0A0}"/>
          </ac:picMkLst>
        </pc:picChg>
      </pc:sldChg>
      <pc:sldChg chg="del">
        <pc:chgData name="Siniša Vuksan" userId="3af124f9-b8e7-46e3-9422-21ae1d17ac0b" providerId="ADAL" clId="{4F003111-0EF2-49CD-9D70-4EAC3249BE83}" dt="2022-03-17T17:02:47.220" v="1456" actId="47"/>
        <pc:sldMkLst>
          <pc:docMk/>
          <pc:sldMk cId="3741077623" sldId="668"/>
        </pc:sldMkLst>
      </pc:sldChg>
      <pc:sldChg chg="del">
        <pc:chgData name="Siniša Vuksan" userId="3af124f9-b8e7-46e3-9422-21ae1d17ac0b" providerId="ADAL" clId="{4F003111-0EF2-49CD-9D70-4EAC3249BE83}" dt="2022-03-17T17:02:45.497" v="1455" actId="47"/>
        <pc:sldMkLst>
          <pc:docMk/>
          <pc:sldMk cId="3075140872" sldId="669"/>
        </pc:sldMkLst>
      </pc:sldChg>
      <pc:sldChg chg="del">
        <pc:chgData name="Siniša Vuksan" userId="3af124f9-b8e7-46e3-9422-21ae1d17ac0b" providerId="ADAL" clId="{4F003111-0EF2-49CD-9D70-4EAC3249BE83}" dt="2022-03-17T17:02:44.474" v="1454" actId="47"/>
        <pc:sldMkLst>
          <pc:docMk/>
          <pc:sldMk cId="2975595736" sldId="670"/>
        </pc:sldMkLst>
      </pc:sldChg>
      <pc:sldChg chg="modSp del mod">
        <pc:chgData name="Siniša Vuksan" userId="3af124f9-b8e7-46e3-9422-21ae1d17ac0b" providerId="ADAL" clId="{4F003111-0EF2-49CD-9D70-4EAC3249BE83}" dt="2022-03-17T17:02:43.028" v="1453" actId="47"/>
        <pc:sldMkLst>
          <pc:docMk/>
          <pc:sldMk cId="3482232536" sldId="671"/>
        </pc:sldMkLst>
        <pc:picChg chg="mod">
          <ac:chgData name="Siniša Vuksan" userId="3af124f9-b8e7-46e3-9422-21ae1d17ac0b" providerId="ADAL" clId="{4F003111-0EF2-49CD-9D70-4EAC3249BE83}" dt="2022-03-17T16:28:03.224" v="368" actId="1076"/>
          <ac:picMkLst>
            <pc:docMk/>
            <pc:sldMk cId="3482232536" sldId="671"/>
            <ac:picMk id="6" creationId="{D255B4FC-89B0-4357-9C41-9F0792D7E4FD}"/>
          </ac:picMkLst>
        </pc:picChg>
      </pc:sldChg>
      <pc:sldChg chg="modSp mod modAnim">
        <pc:chgData name="Siniša Vuksan" userId="3af124f9-b8e7-46e3-9422-21ae1d17ac0b" providerId="ADAL" clId="{4F003111-0EF2-49CD-9D70-4EAC3249BE83}" dt="2022-03-17T17:14:00.270" v="1935"/>
        <pc:sldMkLst>
          <pc:docMk/>
          <pc:sldMk cId="2401095154" sldId="672"/>
        </pc:sldMkLst>
        <pc:spChg chg="mod">
          <ac:chgData name="Siniša Vuksan" userId="3af124f9-b8e7-46e3-9422-21ae1d17ac0b" providerId="ADAL" clId="{4F003111-0EF2-49CD-9D70-4EAC3249BE83}" dt="2022-03-17T17:09:03.850" v="1472" actId="14100"/>
          <ac:spMkLst>
            <pc:docMk/>
            <pc:sldMk cId="2401095154" sldId="672"/>
            <ac:spMk id="7" creationId="{43D2F9BC-6FD4-42DE-967C-AE4567A1CC39}"/>
          </ac:spMkLst>
        </pc:spChg>
        <pc:spChg chg="mod">
          <ac:chgData name="Siniša Vuksan" userId="3af124f9-b8e7-46e3-9422-21ae1d17ac0b" providerId="ADAL" clId="{4F003111-0EF2-49CD-9D70-4EAC3249BE83}" dt="2022-03-17T17:13:57.152" v="1934" actId="20577"/>
          <ac:spMkLst>
            <pc:docMk/>
            <pc:sldMk cId="2401095154" sldId="672"/>
            <ac:spMk id="12" creationId="{73EB294C-3FBC-41F9-9869-BCAEE40BCEE1}"/>
          </ac:spMkLst>
        </pc:spChg>
        <pc:picChg chg="mod">
          <ac:chgData name="Siniša Vuksan" userId="3af124f9-b8e7-46e3-9422-21ae1d17ac0b" providerId="ADAL" clId="{4F003111-0EF2-49CD-9D70-4EAC3249BE83}" dt="2022-03-17T17:03:08.916" v="1460" actId="14826"/>
          <ac:picMkLst>
            <pc:docMk/>
            <pc:sldMk cId="2401095154" sldId="672"/>
            <ac:picMk id="2" creationId="{1E44272B-FD29-468B-BDAF-9E2617D04BB1}"/>
          </ac:picMkLst>
        </pc:picChg>
        <pc:picChg chg="mod">
          <ac:chgData name="Siniša Vuksan" userId="3af124f9-b8e7-46e3-9422-21ae1d17ac0b" providerId="ADAL" clId="{4F003111-0EF2-49CD-9D70-4EAC3249BE83}" dt="2022-03-17T17:09:09.306" v="1473" actId="1076"/>
          <ac:picMkLst>
            <pc:docMk/>
            <pc:sldMk cId="2401095154" sldId="672"/>
            <ac:picMk id="4" creationId="{D0A21396-176F-4B09-B1C4-59C3942AC3BA}"/>
          </ac:picMkLst>
        </pc:picChg>
        <pc:picChg chg="mod">
          <ac:chgData name="Siniša Vuksan" userId="3af124f9-b8e7-46e3-9422-21ae1d17ac0b" providerId="ADAL" clId="{4F003111-0EF2-49CD-9D70-4EAC3249BE83}" dt="2022-03-17T17:08:59.649" v="1471" actId="1036"/>
          <ac:picMkLst>
            <pc:docMk/>
            <pc:sldMk cId="2401095154" sldId="672"/>
            <ac:picMk id="11" creationId="{3E9A7EDC-7833-4392-932A-B57D4D58E5CC}"/>
          </ac:picMkLst>
        </pc:picChg>
      </pc:sldChg>
      <pc:sldChg chg="delSp new del mod">
        <pc:chgData name="Siniša Vuksan" userId="3af124f9-b8e7-46e3-9422-21ae1d17ac0b" providerId="ADAL" clId="{4F003111-0EF2-49CD-9D70-4EAC3249BE83}" dt="2022-03-17T17:02:50.876" v="1458" actId="47"/>
        <pc:sldMkLst>
          <pc:docMk/>
          <pc:sldMk cId="3829967359" sldId="673"/>
        </pc:sldMkLst>
        <pc:spChg chg="del">
          <ac:chgData name="Siniša Vuksan" userId="3af124f9-b8e7-46e3-9422-21ae1d17ac0b" providerId="ADAL" clId="{4F003111-0EF2-49CD-9D70-4EAC3249BE83}" dt="2022-03-17T16:54:44.446" v="1143" actId="478"/>
          <ac:spMkLst>
            <pc:docMk/>
            <pc:sldMk cId="3829967359" sldId="673"/>
            <ac:spMk id="2" creationId="{28B3EF16-B198-4DCC-89AA-D90C1D2032A2}"/>
          </ac:spMkLst>
        </pc:spChg>
        <pc:spChg chg="del">
          <ac:chgData name="Siniša Vuksan" userId="3af124f9-b8e7-46e3-9422-21ae1d17ac0b" providerId="ADAL" clId="{4F003111-0EF2-49CD-9D70-4EAC3249BE83}" dt="2022-03-17T16:54:44.446" v="1143" actId="478"/>
          <ac:spMkLst>
            <pc:docMk/>
            <pc:sldMk cId="3829967359" sldId="673"/>
            <ac:spMk id="3" creationId="{978BEF4D-D734-4AB4-BE1A-E1BDE23DE127}"/>
          </ac:spMkLst>
        </pc:spChg>
      </pc:sldChg>
      <pc:sldChg chg="addSp modSp add mod modAnim">
        <pc:chgData name="Siniša Vuksan" userId="3af124f9-b8e7-46e3-9422-21ae1d17ac0b" providerId="ADAL" clId="{4F003111-0EF2-49CD-9D70-4EAC3249BE83}" dt="2022-03-17T17:02:07.421" v="1452" actId="1036"/>
        <pc:sldMkLst>
          <pc:docMk/>
          <pc:sldMk cId="1661368119" sldId="674"/>
        </pc:sldMkLst>
        <pc:spChg chg="mod">
          <ac:chgData name="Siniša Vuksan" userId="3af124f9-b8e7-46e3-9422-21ae1d17ac0b" providerId="ADAL" clId="{4F003111-0EF2-49CD-9D70-4EAC3249BE83}" dt="2022-03-17T16:56:28.364" v="1147" actId="20577"/>
          <ac:spMkLst>
            <pc:docMk/>
            <pc:sldMk cId="1661368119" sldId="674"/>
            <ac:spMk id="3" creationId="{1B6BFB55-AB3A-4C18-8FAE-E3664C90E0E4}"/>
          </ac:spMkLst>
        </pc:spChg>
        <pc:spChg chg="mod">
          <ac:chgData name="Siniša Vuksan" userId="3af124f9-b8e7-46e3-9422-21ae1d17ac0b" providerId="ADAL" clId="{4F003111-0EF2-49CD-9D70-4EAC3249BE83}" dt="2022-03-17T16:59:29.270" v="1240" actId="20577"/>
          <ac:spMkLst>
            <pc:docMk/>
            <pc:sldMk cId="1661368119" sldId="674"/>
            <ac:spMk id="5" creationId="{718FF3D2-6816-42B0-822B-02DA9A789822}"/>
          </ac:spMkLst>
        </pc:spChg>
        <pc:spChg chg="add mod">
          <ac:chgData name="Siniša Vuksan" userId="3af124f9-b8e7-46e3-9422-21ae1d17ac0b" providerId="ADAL" clId="{4F003111-0EF2-49CD-9D70-4EAC3249BE83}" dt="2022-03-17T17:02:07.421" v="1452" actId="1036"/>
          <ac:spMkLst>
            <pc:docMk/>
            <pc:sldMk cId="1661368119" sldId="674"/>
            <ac:spMk id="7" creationId="{4191A288-5DF9-49A3-B5BF-86E5744DCFB9}"/>
          </ac:spMkLst>
        </pc:spChg>
        <pc:picChg chg="mod">
          <ac:chgData name="Siniša Vuksan" userId="3af124f9-b8e7-46e3-9422-21ae1d17ac0b" providerId="ADAL" clId="{4F003111-0EF2-49CD-9D70-4EAC3249BE83}" dt="2022-03-17T16:56:34.301" v="1148" actId="1037"/>
          <ac:picMkLst>
            <pc:docMk/>
            <pc:sldMk cId="1661368119" sldId="674"/>
            <ac:picMk id="4" creationId="{6EA4478F-12CA-4225-8F02-AFD946883A9C}"/>
          </ac:picMkLst>
        </pc:picChg>
        <pc:picChg chg="mod">
          <ac:chgData name="Siniša Vuksan" userId="3af124f9-b8e7-46e3-9422-21ae1d17ac0b" providerId="ADAL" clId="{4F003111-0EF2-49CD-9D70-4EAC3249BE83}" dt="2022-03-17T16:58:01.840" v="1196" actId="1038"/>
          <ac:picMkLst>
            <pc:docMk/>
            <pc:sldMk cId="1661368119" sldId="674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30T11:34:13.661" v="3777" actId="114"/>
      <pc:docMkLst>
        <pc:docMk/>
      </pc:docMkLst>
      <pc:sldChg chg="modSp setBg">
        <pc:chgData name="Siniša Vuksan" userId="3af124f9-b8e7-46e3-9422-21ae1d17ac0b" providerId="ADAL" clId="{D6F7B15F-22FF-425B-B979-1D15F7CB28F4}" dt="2021-08-30T11:34:13.661" v="3777" actId="114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30T11:34:13.661" v="3777" actId="114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FCF-3BA7-4B9E-B149-E46969B18D67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0652-CE16-4532-AD0D-DF5ADB502D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8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3565/304/6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35543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Culture</a:t>
            </a:r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spot 2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344239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Middle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Earth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F58D0F7B-64E7-4310-8352-4092F1C232BD}"/>
              </a:ext>
            </a:extLst>
          </p:cNvPr>
          <p:cNvSpPr txBox="1">
            <a:spLocks/>
          </p:cNvSpPr>
          <p:nvPr/>
        </p:nvSpPr>
        <p:spPr>
          <a:xfrm>
            <a:off x="0" y="984738"/>
            <a:ext cx="4839054" cy="516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Where in the world</a:t>
            </a:r>
            <a:r>
              <a:rPr lang="hr-HR" sz="2000" b="1" dirty="0"/>
              <a:t> </a:t>
            </a:r>
            <a:r>
              <a:rPr lang="en-US" sz="2000" b="1" dirty="0"/>
              <a:t>can you find the smallest dolphins? </a:t>
            </a:r>
            <a:br>
              <a:rPr lang="hr-HR" sz="2000" b="1" dirty="0"/>
            </a:br>
            <a:r>
              <a:rPr lang="hr-HR" sz="2000" i="1" dirty="0"/>
              <a:t>Gdje na svijetu možeš pronaći najmanje dupine?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else</a:t>
            </a:r>
            <a:r>
              <a:rPr lang="hr-HR" sz="2000" b="1" dirty="0"/>
              <a:t> </a:t>
            </a:r>
            <a:r>
              <a:rPr lang="en-US" sz="2000" b="1" dirty="0"/>
              <a:t>do you know about New Zealand?</a:t>
            </a:r>
            <a:br>
              <a:rPr lang="hr-HR" sz="2000" b="1" dirty="0"/>
            </a:br>
            <a:r>
              <a:rPr lang="hr-HR" sz="2000" i="1" dirty="0"/>
              <a:t>Što još znaš o Novom Zelandu?</a:t>
            </a: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44272B-FD29-468B-BDAF-9E2617D0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9" y="0"/>
            <a:ext cx="4818384" cy="684802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43D2F9BC-6FD4-42DE-967C-AE4567A1CC39}"/>
              </a:ext>
            </a:extLst>
          </p:cNvPr>
          <p:cNvSpPr txBox="1">
            <a:spLocks/>
          </p:cNvSpPr>
          <p:nvPr/>
        </p:nvSpPr>
        <p:spPr>
          <a:xfrm>
            <a:off x="5162306" y="-15501"/>
            <a:ext cx="630003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122.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E9A7EDC-7833-4392-932A-B57D4D58E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08" y="151917"/>
            <a:ext cx="9438959" cy="65570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40DA836-D1F1-4523-8D98-A4F0871CC6CE}"/>
              </a:ext>
            </a:extLst>
          </p:cNvPr>
          <p:cNvSpPr txBox="1">
            <a:spLocks/>
          </p:cNvSpPr>
          <p:nvPr/>
        </p:nvSpPr>
        <p:spPr>
          <a:xfrm>
            <a:off x="233612" y="1296399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Geography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B52F05A-5F9F-4BE3-88FE-3CA651B00666}"/>
              </a:ext>
            </a:extLst>
          </p:cNvPr>
          <p:cNvSpPr txBox="1">
            <a:spLocks/>
          </p:cNvSpPr>
          <p:nvPr/>
        </p:nvSpPr>
        <p:spPr>
          <a:xfrm>
            <a:off x="246335" y="3050414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Society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C7A1C49-7A50-4628-99ED-A70A2DFD4A1F}"/>
              </a:ext>
            </a:extLst>
          </p:cNvPr>
          <p:cNvSpPr txBox="1">
            <a:spLocks/>
          </p:cNvSpPr>
          <p:nvPr/>
        </p:nvSpPr>
        <p:spPr>
          <a:xfrm>
            <a:off x="3340145" y="3070961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Values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71093D33-F593-4E82-B02A-C0CC9222D52A}"/>
              </a:ext>
            </a:extLst>
          </p:cNvPr>
          <p:cNvSpPr txBox="1">
            <a:spLocks/>
          </p:cNvSpPr>
          <p:nvPr/>
        </p:nvSpPr>
        <p:spPr>
          <a:xfrm>
            <a:off x="3309319" y="4326355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Population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E348DF75-B5A9-4E49-A964-4FCFAB881F85}"/>
              </a:ext>
            </a:extLst>
          </p:cNvPr>
          <p:cNvSpPr txBox="1">
            <a:spLocks/>
          </p:cNvSpPr>
          <p:nvPr/>
        </p:nvSpPr>
        <p:spPr>
          <a:xfrm>
            <a:off x="6564516" y="286313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Sport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3604885B-B6A0-4BC9-B31D-A52895EF400F}"/>
              </a:ext>
            </a:extLst>
          </p:cNvPr>
          <p:cNvSpPr txBox="1">
            <a:spLocks/>
          </p:cNvSpPr>
          <p:nvPr/>
        </p:nvSpPr>
        <p:spPr>
          <a:xfrm>
            <a:off x="6564516" y="1908270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Language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56B726F1-1593-4C92-AC7B-DD15FC042E2E}"/>
              </a:ext>
            </a:extLst>
          </p:cNvPr>
          <p:cNvSpPr txBox="1">
            <a:spLocks/>
          </p:cNvSpPr>
          <p:nvPr/>
        </p:nvSpPr>
        <p:spPr>
          <a:xfrm>
            <a:off x="6728900" y="4608823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Culture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7" grpId="0" build="p"/>
      <p:bldP spid="9" grpId="0"/>
      <p:bldP spid="10" grpId="0"/>
      <p:bldP spid="13" grpId="0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5107"/>
            <a:ext cx="4834831" cy="68767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501" y="1312103"/>
            <a:ext cx="6349506" cy="448252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55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023" y="0"/>
            <a:ext cx="6628689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112.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9" y="-922"/>
            <a:ext cx="4813431" cy="686671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701" y="30822"/>
            <a:ext cx="7100058" cy="66223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376749C-81ED-4654-A5DA-A967909733DC}"/>
              </a:ext>
            </a:extLst>
          </p:cNvPr>
          <p:cNvSpPr txBox="1">
            <a:spLocks/>
          </p:cNvSpPr>
          <p:nvPr/>
        </p:nvSpPr>
        <p:spPr>
          <a:xfrm>
            <a:off x="802428" y="885430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CA6DBC5-6DD6-4722-816A-F44D352C0635}"/>
              </a:ext>
            </a:extLst>
          </p:cNvPr>
          <p:cNvSpPr txBox="1">
            <a:spLocks/>
          </p:cNvSpPr>
          <p:nvPr/>
        </p:nvSpPr>
        <p:spPr>
          <a:xfrm>
            <a:off x="802428" y="2578953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0367E7C-0684-4172-93E6-D8F8275E73F2}"/>
              </a:ext>
            </a:extLst>
          </p:cNvPr>
          <p:cNvSpPr txBox="1">
            <a:spLocks/>
          </p:cNvSpPr>
          <p:nvPr/>
        </p:nvSpPr>
        <p:spPr>
          <a:xfrm>
            <a:off x="4406945" y="3439274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7614BC95-40DD-4FCB-BD47-9A41416F4A45}"/>
              </a:ext>
            </a:extLst>
          </p:cNvPr>
          <p:cNvSpPr txBox="1">
            <a:spLocks/>
          </p:cNvSpPr>
          <p:nvPr/>
        </p:nvSpPr>
        <p:spPr>
          <a:xfrm>
            <a:off x="4407748" y="4828995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7EA3BD4-A8C0-430B-AA10-E2F11EEE6CF8}"/>
              </a:ext>
            </a:extLst>
          </p:cNvPr>
          <p:cNvSpPr txBox="1">
            <a:spLocks/>
          </p:cNvSpPr>
          <p:nvPr/>
        </p:nvSpPr>
        <p:spPr>
          <a:xfrm>
            <a:off x="4400186" y="1046770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22561" cy="687367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40" y="1006866"/>
            <a:ext cx="5182922" cy="56447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99CEA720-81CF-428B-A3DF-489E1A49EAE1}"/>
              </a:ext>
            </a:extLst>
          </p:cNvPr>
          <p:cNvSpPr txBox="1">
            <a:spLocks/>
          </p:cNvSpPr>
          <p:nvPr/>
        </p:nvSpPr>
        <p:spPr>
          <a:xfrm>
            <a:off x="1664413" y="2104841"/>
            <a:ext cx="3784748" cy="3633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10; </a:t>
            </a:r>
            <a:r>
              <a:rPr lang="hr-HR" sz="2600" i="1" dirty="0" err="1">
                <a:solidFill>
                  <a:srgbClr val="FF0000"/>
                </a:solidFill>
              </a:rPr>
              <a:t>speech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4; </a:t>
            </a:r>
            <a:r>
              <a:rPr lang="hr-HR" sz="2600" i="1" dirty="0" err="1">
                <a:solidFill>
                  <a:srgbClr val="FF0000"/>
                </a:solidFill>
              </a:rPr>
              <a:t>island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6; </a:t>
            </a:r>
            <a:r>
              <a:rPr lang="hr-HR" sz="2600" i="1" dirty="0" err="1">
                <a:solidFill>
                  <a:srgbClr val="FF0000"/>
                </a:solidFill>
              </a:rPr>
              <a:t>mountain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8; </a:t>
            </a:r>
            <a:r>
              <a:rPr lang="hr-HR" sz="2600" i="1" dirty="0" err="1">
                <a:solidFill>
                  <a:srgbClr val="FF0000"/>
                </a:solidFill>
              </a:rPr>
              <a:t>guests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8; New </a:t>
            </a:r>
            <a:r>
              <a:rPr lang="hr-HR" sz="2600" i="1" dirty="0" err="1">
                <a:solidFill>
                  <a:srgbClr val="FF0000"/>
                </a:solidFill>
              </a:rPr>
              <a:t>Zealand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5; love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6; bed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4; top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i="1" dirty="0">
                <a:solidFill>
                  <a:srgbClr val="FF0000"/>
                </a:solidFill>
              </a:rPr>
              <a:t>12; </a:t>
            </a:r>
            <a:r>
              <a:rPr lang="hr-HR" sz="2600" i="1" dirty="0" err="1">
                <a:solidFill>
                  <a:srgbClr val="FF0000"/>
                </a:solidFill>
              </a:rPr>
              <a:t>hospitality</a:t>
            </a:r>
            <a:endParaRPr lang="hr-HR" sz="2600" i="1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EC87209-2630-4638-B9DD-98BF3B45A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397" y="3018354"/>
            <a:ext cx="5954541" cy="36332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DF9B1263-BC4D-4772-B4C0-5A26D363DF0F}"/>
              </a:ext>
            </a:extLst>
          </p:cNvPr>
          <p:cNvSpPr txBox="1">
            <a:spLocks/>
          </p:cNvSpPr>
          <p:nvPr/>
        </p:nvSpPr>
        <p:spPr>
          <a:xfrm>
            <a:off x="7752748" y="3867271"/>
            <a:ext cx="3784748" cy="3633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950" i="1" dirty="0" err="1">
                <a:solidFill>
                  <a:srgbClr val="FF0000"/>
                </a:solidFill>
              </a:rPr>
              <a:t>visibility</a:t>
            </a:r>
            <a:endParaRPr lang="hr-HR" sz="29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950" i="1" dirty="0">
                <a:solidFill>
                  <a:srgbClr val="FF0000"/>
                </a:solidFill>
              </a:rPr>
              <a:t>marine </a:t>
            </a:r>
            <a:r>
              <a:rPr lang="hr-HR" sz="2950" i="1" dirty="0" err="1">
                <a:solidFill>
                  <a:srgbClr val="FF0000"/>
                </a:solidFill>
              </a:rPr>
              <a:t>reserve</a:t>
            </a:r>
            <a:endParaRPr lang="hr-HR" sz="29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950" i="1" dirty="0" err="1">
                <a:solidFill>
                  <a:srgbClr val="FF0000"/>
                </a:solidFill>
              </a:rPr>
              <a:t>indigenous</a:t>
            </a:r>
            <a:r>
              <a:rPr lang="hr-HR" sz="2950" i="1" dirty="0">
                <a:solidFill>
                  <a:srgbClr val="FF0000"/>
                </a:solidFill>
              </a:rPr>
              <a:t> </a:t>
            </a:r>
            <a:r>
              <a:rPr lang="hr-HR" sz="2950" i="1" dirty="0" err="1">
                <a:solidFill>
                  <a:srgbClr val="FF0000"/>
                </a:solidFill>
              </a:rPr>
              <a:t>people</a:t>
            </a:r>
            <a:endParaRPr lang="hr-HR" sz="29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950" i="1" dirty="0" err="1">
                <a:solidFill>
                  <a:srgbClr val="FF0000"/>
                </a:solidFill>
              </a:rPr>
              <a:t>completely</a:t>
            </a:r>
            <a:r>
              <a:rPr lang="hr-HR" sz="2950" i="1" dirty="0">
                <a:solidFill>
                  <a:srgbClr val="FF0000"/>
                </a:solidFill>
              </a:rPr>
              <a:t> </a:t>
            </a:r>
            <a:r>
              <a:rPr lang="hr-HR" sz="2950" i="1" dirty="0" err="1">
                <a:solidFill>
                  <a:srgbClr val="FF0000"/>
                </a:solidFill>
              </a:rPr>
              <a:t>identical</a:t>
            </a:r>
            <a:endParaRPr lang="hr-HR" sz="29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950" i="1" dirty="0" err="1">
                <a:solidFill>
                  <a:srgbClr val="FF0000"/>
                </a:solidFill>
              </a:rPr>
              <a:t>ratio</a:t>
            </a:r>
            <a:endParaRPr lang="hr-HR" sz="29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950" i="1" dirty="0" err="1">
                <a:solidFill>
                  <a:srgbClr val="FF0000"/>
                </a:solidFill>
              </a:rPr>
              <a:t>grant</a:t>
            </a:r>
            <a:endParaRPr lang="hr-HR" sz="29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831" y="0"/>
            <a:ext cx="6625881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133.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" y="-15107"/>
            <a:ext cx="4792642" cy="6876767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8147407" y="572364"/>
            <a:ext cx="4042878" cy="628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at these examples and design your own </a:t>
            </a:r>
            <a:r>
              <a:rPr lang="en-US" sz="2000" b="1" dirty="0" err="1"/>
              <a:t>Maori</a:t>
            </a:r>
            <a:r>
              <a:rPr lang="en-US" sz="2000" b="1" dirty="0"/>
              <a:t>-like tattoo.</a:t>
            </a:r>
            <a:br>
              <a:rPr lang="hr-HR" sz="2000" b="1" dirty="0"/>
            </a:br>
            <a:endParaRPr lang="pl-PL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5197" y="89478"/>
            <a:ext cx="5528096" cy="66949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4191A288-5DF9-49A3-B5BF-86E5744DCFB9}"/>
              </a:ext>
            </a:extLst>
          </p:cNvPr>
          <p:cNvSpPr txBox="1">
            <a:spLocks/>
          </p:cNvSpPr>
          <p:nvPr/>
        </p:nvSpPr>
        <p:spPr>
          <a:xfrm>
            <a:off x="8146749" y="3563763"/>
            <a:ext cx="4042878" cy="34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yourknowledge</a:t>
            </a:r>
            <a:r>
              <a:rPr lang="hr-HR" sz="2000" b="1" dirty="0"/>
              <a:t> </a:t>
            </a:r>
            <a:r>
              <a:rPr lang="hr-HR" sz="2000" i="1" dirty="0">
                <a:hlinkClick r:id="rId4"/>
              </a:rPr>
              <a:t>https://wordwall.net/play/13565/304/617</a:t>
            </a:r>
            <a:endParaRPr lang="hr-HR" sz="2000" i="1" dirty="0"/>
          </a:p>
          <a:p>
            <a:pPr marL="0" indent="0">
              <a:buNone/>
            </a:pPr>
            <a:r>
              <a:rPr lang="hr-HR" sz="2000" b="1" dirty="0" err="1"/>
              <a:t>Try</a:t>
            </a:r>
            <a:r>
              <a:rPr lang="hr-HR" sz="2000" b="1" dirty="0"/>
              <a:t> to </a:t>
            </a:r>
            <a:r>
              <a:rPr lang="hr-HR" sz="2000" b="1" dirty="0" err="1"/>
              <a:t>create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own</a:t>
            </a:r>
            <a:r>
              <a:rPr lang="hr-HR" sz="2000" b="1" dirty="0"/>
              <a:t> </a:t>
            </a:r>
            <a:r>
              <a:rPr lang="hr-HR" sz="2000" b="1" dirty="0" err="1"/>
              <a:t>quiz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New </a:t>
            </a:r>
            <a:r>
              <a:rPr lang="hr-HR" sz="2000" b="1" dirty="0" err="1"/>
              <a:t>Zealand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share</a:t>
            </a:r>
            <a:r>
              <a:rPr lang="hr-HR" sz="2000" b="1" dirty="0"/>
              <a:t> </a:t>
            </a:r>
            <a:r>
              <a:rPr lang="hr-HR" sz="2000" b="1" dirty="0" err="1"/>
              <a:t>it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friends</a:t>
            </a:r>
            <a:r>
              <a:rPr lang="hr-HR" sz="2000" b="1" dirty="0"/>
              <a:t>.</a:t>
            </a:r>
            <a:r>
              <a:rPr lang="hr-HR" sz="2000" b="1" i="1" dirty="0"/>
              <a:t> </a:t>
            </a:r>
          </a:p>
          <a:p>
            <a:pPr marL="0" indent="0">
              <a:buNone/>
            </a:pPr>
            <a:endParaRPr lang="hr-HR" sz="2000" b="1" i="1" dirty="0"/>
          </a:p>
          <a:p>
            <a:pPr marL="0" indent="0">
              <a:buNone/>
            </a:pPr>
            <a:endParaRPr lang="hr-HR" sz="2000" b="1" i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66136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E44272B-FD29-468B-BDAF-9E2617D0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" y="20121"/>
            <a:ext cx="4795718" cy="682165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E9A7EDC-7833-4392-932A-B57D4D58E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078" y="26501"/>
            <a:ext cx="5162634" cy="679690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0A21396-176F-4B09-B1C4-59C3942AC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31738"/>
            <a:ext cx="4420498" cy="365386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0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155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Culture spot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08_CS02_Middle_Earth</dc:title>
  <dc:subject>Engleski jezik</dc:subject>
  <dc:creator>Siniša Vuksan</dc:creator>
  <cp:keywords>engleski jezik; školska knjiga; footsteps 4; siniša vuksan</cp:keywords>
  <cp:lastModifiedBy>Sanja Ivoš</cp:lastModifiedBy>
  <cp:revision>334</cp:revision>
  <dcterms:created xsi:type="dcterms:W3CDTF">2020-09-12T11:20:19Z</dcterms:created>
  <dcterms:modified xsi:type="dcterms:W3CDTF">2022-09-05T13:33:46Z</dcterms:modified>
  <cp:category>8. razred</cp:category>
</cp:coreProperties>
</file>